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  <p:sldMasterId id="2147483906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9" r:id="rId4"/>
    <p:sldId id="261" r:id="rId5"/>
    <p:sldId id="258" r:id="rId6"/>
    <p:sldId id="262" r:id="rId7"/>
    <p:sldId id="265" r:id="rId8"/>
    <p:sldId id="266" r:id="rId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546" autoAdjust="0"/>
  </p:normalViewPr>
  <p:slideViewPr>
    <p:cSldViewPr>
      <p:cViewPr varScale="1">
        <p:scale>
          <a:sx n="87" d="100"/>
          <a:sy n="87" d="100"/>
        </p:scale>
        <p:origin x="1356" y="90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50069A7-D419-4CD0-A81A-6B3D2E576C20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7E70715-DEDB-47D3-9776-F379B1CF313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50617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1BF6580-F677-44F8-9D6A-BF0E22E3D77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61389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F6580-F677-44F8-9D6A-BF0E22E3D77E}" type="slidenum">
              <a:rPr lang="en-US" altLang="nb-NO" smtClean="0"/>
              <a:pPr>
                <a:defRPr/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0736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0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60D9-15D5-4B41-B103-B848997588D8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37DB-7FEF-4FB5-A954-7B07BA26E3A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9262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698500"/>
            <a:ext cx="1924050" cy="4381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698500"/>
            <a:ext cx="5619750" cy="438150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9A26-D645-4939-BDC9-09BB9514ACBB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BFE1D-1F96-4C97-A705-A1A69FE2A2A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36116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467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4B88-4E57-4532-9B6B-1AC66820A4B2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389D2-F613-489C-8FE9-B08F974D7F5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034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588F5-AC29-42A8-BE6F-EBDDDA060B63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2774B-71AA-4740-86F8-A09E2DA4E6A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6205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682AC-D378-47A5-92C8-F9E0116C9FE6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D3167-4894-428C-B706-65372AE5129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6992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77B-2BF5-4792-9A0E-A80DF28A499C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2AE3D-B765-4BF3-B269-253B3B19AE8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5637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46A5-D2F3-4567-B88F-1D8C3BA820D9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8C3F7-6629-44C4-8885-FB33FF84E08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1647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780F2-B621-45CB-ACF5-5BBB4BE09BCC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61AD-3B7A-44D6-9301-FAA1636B0CD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278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7F84E-3060-4DA8-837B-7DF8FE2DD733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3A5A5-C8C6-4BB3-8657-E4F1C04FD0F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9924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BF4D8-A348-4CAB-9121-71E2FB6D0638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0B6CA-3F79-4694-917B-58DF8306AD6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104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329D-26E8-48E5-987A-895BFA003597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74FF-322F-423F-8FA0-698D466C915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6532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A4FAE-AA15-4CB3-A752-90694D7B8B4E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7336-09B5-41A7-A768-31EF52D5B05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0906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698500"/>
            <a:ext cx="1924050" cy="4381500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698500"/>
            <a:ext cx="5619750" cy="438150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FF08-FFEA-4FC1-9DA1-4FC67960E0A1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63D53-C809-403D-B750-E5509617E8B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2106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D16F-5F8B-4229-9F65-555CBB398430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533DE-5280-4776-B04A-029F226D965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1762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CB72-7C9B-4C1D-9918-946405F793C7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342CE-14FB-4E4E-BA0C-B3675DAA09F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3112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1A2DC-BAE2-4B5A-AB2E-7A933C53B910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8D064-0967-4CAA-A933-CC78F9883E2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2079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3766E-7304-4319-B268-5433961BFAC5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2E96-36FB-48D2-86B7-3FD20072AD8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2322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EB498-7362-408F-9D11-FE7EE9CAD9F0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19EBD-0F77-4F4F-8C5A-19179F4C97B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0875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6CC2-5E08-41E8-8A03-7A50B4D0392D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03E08-DCB7-4933-B50A-D7960862805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5072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6334-7CCD-4FF9-B4DF-35CDE71F8F6D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00A0-702B-489E-B00A-1D5F2C96BBE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5153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  <a:endParaRPr lang="en-US" altLang="nb-NO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Rediger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AC9E26-C2BE-491A-A055-FBC59AA20525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D3BACBA-EBAC-455B-9357-73353CAC6F5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98425"/>
            <a:ext cx="56721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943C539-906A-4F28-B844-7139AB2F73B1}" type="datetime1">
              <a:rPr lang="nb-NO" altLang="nb-NO"/>
              <a:pPr>
                <a:defRPr/>
              </a:pPr>
              <a:t>13.02.2019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E4EF4D2-B246-49E9-870D-4E6B1B960C1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2054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4463"/>
            <a:ext cx="13731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463"/>
            <a:ext cx="54006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pPr eaLnBrk="1" hangingPunct="1"/>
            <a:r>
              <a:rPr lang="nb-NO" altLang="nb-NO" sz="3200" dirty="0"/>
              <a:t>Tsjekkia sett med norske øyne</a:t>
            </a:r>
            <a:r>
              <a:rPr lang="nb-NO" altLang="nb-NO" sz="3200"/>
              <a:t/>
            </a:r>
            <a:br>
              <a:rPr lang="nb-NO" altLang="nb-NO" sz="3200"/>
            </a:br>
            <a:endParaRPr lang="nb-NO" altLang="nb-NO" sz="2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pPr eaLnBrk="1" hangingPunct="1"/>
            <a:endParaRPr lang="cs-CZ" altLang="nb-NO" sz="1800" dirty="0"/>
          </a:p>
          <a:p>
            <a:pPr eaLnBrk="1" hangingPunct="1"/>
            <a:r>
              <a:rPr lang="cs-CZ" altLang="nb-NO" sz="1800" dirty="0"/>
              <a:t>Roar Lishaugen</a:t>
            </a:r>
            <a:endParaRPr lang="nb-NO" altLang="nb-NO" sz="1800" dirty="0"/>
          </a:p>
          <a:p>
            <a:r>
              <a:rPr lang="nb-NO" altLang="nb-NO" sz="1800" smtClean="0"/>
              <a:t>Kulturrådet </a:t>
            </a:r>
            <a:r>
              <a:rPr lang="nb-NO" altLang="nb-NO" sz="1800" dirty="0"/>
              <a:t>14. februar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60642-3163-423F-8E24-4B6FBDC0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Jára Cimrman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06093E7-72E5-4DE7-A867-DBCD19CE3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6" y="769268"/>
            <a:ext cx="3336941" cy="4359553"/>
          </a:xfrm>
        </p:spPr>
      </p:pic>
    </p:spTree>
    <p:extLst>
      <p:ext uri="{BB962C8B-B14F-4D97-AF65-F5344CB8AC3E}">
        <p14:creationId xmlns:p14="http://schemas.microsoft.com/office/powerpoint/2010/main" val="28659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18ECDE-6382-40D9-A734-9D7BE108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/>
              <a:t>Den tapre soldaten </a:t>
            </a:r>
            <a:r>
              <a:rPr lang="cs-CZ" i="1" dirty="0"/>
              <a:t>Švejk </a:t>
            </a:r>
            <a:r>
              <a:rPr lang="cs-CZ" dirty="0"/>
              <a:t>(</a:t>
            </a:r>
            <a:r>
              <a:rPr lang="nb-NO" dirty="0"/>
              <a:t>1921-1923</a:t>
            </a:r>
            <a:r>
              <a:rPr lang="cs-CZ" dirty="0"/>
              <a:t>)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7" name="Picture 3" descr="M:\pc\Desktop\The-Good-Soldier-Šve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3364"/>
            <a:ext cx="6546304" cy="34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113DF9-202E-4A69-BB5A-CCCB7EA0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70269"/>
            <a:ext cx="7921625" cy="954088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1B4BB705-0FEB-4E90-97D2-4F8433A35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9" y="670270"/>
            <a:ext cx="6538803" cy="4725094"/>
          </a:xfrm>
        </p:spPr>
      </p:pic>
    </p:spTree>
    <p:extLst>
      <p:ext uri="{BB962C8B-B14F-4D97-AF65-F5344CB8AC3E}">
        <p14:creationId xmlns:p14="http://schemas.microsoft.com/office/powerpoint/2010/main" val="37990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880D9D-9B49-4F4D-A43E-B3A64228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David </a:t>
            </a:r>
            <a:r>
              <a:rPr lang="cs-CZ" dirty="0"/>
              <a:t>Černý</a:t>
            </a:r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A4580DA6-3B4B-400A-829D-4B7E97976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705372"/>
            <a:ext cx="2198269" cy="2827982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5B0DA6D-0DEB-47EC-ACB2-AB59F9ECD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705373"/>
            <a:ext cx="1976433" cy="28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A50BF6-4B3D-4974-B37D-46BB57EA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AF4028A-8766-4DAF-940E-BBA25458A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05" y="708025"/>
            <a:ext cx="6097712" cy="4512307"/>
          </a:xfrm>
        </p:spPr>
      </p:pic>
    </p:spTree>
    <p:extLst>
      <p:ext uri="{BB962C8B-B14F-4D97-AF65-F5344CB8AC3E}">
        <p14:creationId xmlns:p14="http://schemas.microsoft.com/office/powerpoint/2010/main" val="29864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0B1C38-2397-4832-8ECB-3AA790EB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CB84E0AD-14F3-43B2-A4B6-960D738A1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625" y="985292"/>
            <a:ext cx="7197899" cy="4021683"/>
          </a:xfrm>
        </p:spPr>
      </p:pic>
    </p:spTree>
    <p:extLst>
      <p:ext uri="{BB962C8B-B14F-4D97-AF65-F5344CB8AC3E}">
        <p14:creationId xmlns:p14="http://schemas.microsoft.com/office/powerpoint/2010/main" val="29418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kk_brevi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formatikk_brevi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Kulturrådet 14.02</Template>
  <TotalTime>296</TotalTime>
  <Words>24</Words>
  <Application>Microsoft Office PowerPoint</Application>
  <PresentationFormat>Skjermfremvisning (16:10)</PresentationFormat>
  <Paragraphs>8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ヒラギノ角ゴ Pro W3</vt:lpstr>
      <vt:lpstr>Informatikk_brevik</vt:lpstr>
      <vt:lpstr>1_Informatikk_brevik</vt:lpstr>
      <vt:lpstr>Tsjekkia sett med norske øyne </vt:lpstr>
      <vt:lpstr>Jára Cimrman</vt:lpstr>
      <vt:lpstr>Den tapre soldaten Švejk (1921-1923)</vt:lpstr>
      <vt:lpstr>PowerPoint-presentasjon</vt:lpstr>
      <vt:lpstr>David Černý</vt:lpstr>
      <vt:lpstr>PowerPoint-presentasjon</vt:lpstr>
      <vt:lpstr>PowerPoint-presentasjon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Tsjekkia sett med norske øyne Česko norskýma očima</dc:title>
  <dc:creator>Roar</dc:creator>
  <cp:lastModifiedBy>Anna Benedicte Stigen</cp:lastModifiedBy>
  <cp:revision>27</cp:revision>
  <dcterms:created xsi:type="dcterms:W3CDTF">2019-02-01T12:01:12Z</dcterms:created>
  <dcterms:modified xsi:type="dcterms:W3CDTF">2019-02-13T21:51:03Z</dcterms:modified>
</cp:coreProperties>
</file>