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Average" panose="020B0604020202020204" charset="0"/>
      <p:regular r:id="rId9"/>
    </p:embeddedFont>
    <p:embeddedFont>
      <p:font typeface="Oswald" panose="020B0604020202020204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584" autoAdjust="0"/>
  </p:normalViewPr>
  <p:slideViewPr>
    <p:cSldViewPr snapToGrid="0">
      <p:cViewPr varScale="1">
        <p:scale>
          <a:sx n="83" d="100"/>
          <a:sy n="83" d="100"/>
        </p:scale>
        <p:origin x="10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4f62f14c7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4f62f14c7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4f88492aa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4f88492aa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4f88492aa5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4f88492aa5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4f88492aa5_0_2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4f88492aa5_0_2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4f88492aa5_0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4f88492aa5_0_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at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dirty="0"/>
              <a:t>Umbrella associations, networks and platforms</a:t>
            </a:r>
            <a:endParaRPr dirty="0"/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 dirty="0">
                <a:solidFill>
                  <a:srgbClr val="FFC000"/>
                </a:solidFill>
              </a:rPr>
              <a:t>Kryštof Koláček </a:t>
            </a:r>
            <a:endParaRPr sz="2400" dirty="0">
              <a:solidFill>
                <a:srgbClr val="FFC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 dirty="0">
                <a:solidFill>
                  <a:srgbClr val="FFC000"/>
                </a:solidFill>
              </a:rPr>
              <a:t>Czech Association of Independent Arts</a:t>
            </a:r>
            <a:endParaRPr sz="2400" dirty="0">
              <a:solidFill>
                <a:srgbClr val="FFC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 dirty="0">
                <a:solidFill>
                  <a:srgbClr val="FFC000"/>
                </a:solidFill>
              </a:rPr>
              <a:t>(Asociace nezávislých divadel ČR)</a:t>
            </a:r>
            <a:endParaRPr sz="2400" dirty="0">
              <a:solidFill>
                <a:srgbClr val="FFC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cs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1</a:t>
            </a:fld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112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 the Czech Republic are over thirty culture associations, networks and platforms</a:t>
            </a:r>
            <a:endParaRPr/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4425" y="1951325"/>
            <a:ext cx="1197325" cy="1197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05650" y="1951313"/>
            <a:ext cx="762000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05638" y="3260825"/>
            <a:ext cx="2066925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872500" y="1951325"/>
            <a:ext cx="1197324" cy="992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534125" y="1886775"/>
            <a:ext cx="3298174" cy="1121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872575" y="3393525"/>
            <a:ext cx="4282899" cy="992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4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311700" y="2944050"/>
            <a:ext cx="2493951" cy="150645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cs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2</a:t>
            </a:fld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Main issues for the most associations</a:t>
            </a:r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457200" lvl="0" indent="-381000" algn="l" rtl="0">
              <a:spcBef>
                <a:spcPts val="1600"/>
              </a:spcBef>
              <a:spcAft>
                <a:spcPts val="0"/>
              </a:spcAft>
              <a:buSzPts val="2400"/>
              <a:buChar char="●"/>
            </a:pPr>
            <a:r>
              <a:rPr lang="cs" sz="2400"/>
              <a:t>Members are not active or lack thereof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cs" sz="2400"/>
              <a:t>Sources of funding 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cs" sz="2400"/>
              <a:t>Aversion to cooperation, to be organized as a group of individuals/organizations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cs" sz="2400"/>
              <a:t>Missing or poor data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cs" sz="2400"/>
              <a:t>Different goals and needs</a:t>
            </a:r>
            <a:endParaRPr sz="2400"/>
          </a:p>
        </p:txBody>
      </p:sp>
      <p:sp>
        <p:nvSpPr>
          <p:cNvPr id="81" name="Google Shape;81;p1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cs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3</a:t>
            </a:fld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pic>
        <p:nvPicPr>
          <p:cNvPr id="82" name="Google Shape;8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55075" y="0"/>
            <a:ext cx="1935301" cy="19353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Inspirational examples of young assoc. 1/2</a:t>
            </a:r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800" b="1"/>
              <a:t>The Czech Writers Association (Asociace spisovatelů)</a:t>
            </a:r>
            <a:endParaRPr sz="1800" b="1"/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Founded in  2015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Members are writers and poets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Advocacy, networking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Over 60  members - individuals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Living/Contemporary Literature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Consultant service to foreign organisers in the area of writers’ mobility support, curatorship and such</a:t>
            </a:r>
            <a:endParaRPr/>
          </a:p>
          <a:p>
            <a:pPr marL="0" lvl="0" indent="45720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cs"/>
              <a:t>www.asociacespisovatelu.cz</a:t>
            </a:r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800" b="1"/>
              <a:t>The Zlín Creative Cluster          (Zlínský kreativní klastr)</a:t>
            </a:r>
            <a:endParaRPr sz="1800" b="1"/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Founded in 2016, focused on City of Zlín and Zlín Region, members are private companies, individuals, City of Zlín, contributory/municipal organizations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Design, audiovisual, marketing communications and architecture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Recommending, executing, promoting, networking</a:t>
            </a:r>
            <a:endParaRPr/>
          </a:p>
          <a:p>
            <a:pPr marL="0" lvl="0" indent="45720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cs"/>
              <a:t>www.kreativnizlin.cz</a:t>
            </a:r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cs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4</a:t>
            </a:fld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cs"/>
              <a:t>Inspirational examples of young assoc. 2/2</a:t>
            </a:r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800" b="1"/>
              <a:t>Czech Association of Independent Arts (Asociace nezávislých divadel ČR)</a:t>
            </a:r>
            <a:endParaRPr sz="1800" b="1"/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Founded in 2016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Over 40 members are venues, theatres, groups, art houses - umbrella association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Founding member of European Association of Independent Performing Arts (EAIPA) in Berlin, 2018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Lobbying, advocacy, mapping/research</a:t>
            </a:r>
            <a:endParaRPr/>
          </a:p>
          <a:p>
            <a:pPr marL="0" lvl="0" indent="45720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cs"/>
              <a:t>www.andcr.cz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97" name="Google Shape;97;p17"/>
          <p:cNvSpPr txBox="1">
            <a:spLocks noGrp="1"/>
          </p:cNvSpPr>
          <p:nvPr>
            <p:ph type="body" idx="2"/>
          </p:nvPr>
        </p:nvSpPr>
        <p:spPr>
          <a:xfrm>
            <a:off x="4756200" y="1152475"/>
            <a:ext cx="3999900" cy="328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800" b="1"/>
              <a:t>Association Skutek                      (Spolek Skutek)</a:t>
            </a:r>
            <a:endParaRPr sz="1800" b="1"/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Founded in 2014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Over 40 members - individuals -  visual artists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Interdisciplinary cooperation, advocacy for art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Common goals for all types of art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cs"/>
              <a:t>Warehouse of materials for artists for free</a:t>
            </a:r>
            <a:endParaRPr/>
          </a:p>
          <a:p>
            <a:pPr marL="0" lvl="0" indent="45720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cs"/>
              <a:t>www.spolekskutek.cz</a:t>
            </a:r>
            <a:endParaRPr/>
          </a:p>
        </p:txBody>
      </p:sp>
      <p:sp>
        <p:nvSpPr>
          <p:cNvPr id="98" name="Google Shape;98;p1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cs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5</a:t>
            </a:fld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>
            <a:spLocks noGrp="1"/>
          </p:cNvSpPr>
          <p:nvPr>
            <p:ph type="ctrTitle"/>
          </p:nvPr>
        </p:nvSpPr>
        <p:spPr>
          <a:xfrm>
            <a:off x="671258" y="328750"/>
            <a:ext cx="7801500" cy="173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i="1"/>
              <a:t>Please feel free to contact me!</a:t>
            </a:r>
            <a:endParaRPr i="1"/>
          </a:p>
        </p:txBody>
      </p:sp>
      <p:sp>
        <p:nvSpPr>
          <p:cNvPr id="104" name="Google Shape;104;p18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dirty="0" smtClean="0">
                <a:solidFill>
                  <a:srgbClr val="FFC000"/>
                </a:solidFill>
              </a:rPr>
              <a:t>kk@divadlox10.cz, </a:t>
            </a:r>
            <a:r>
              <a:rPr lang="cs" dirty="0">
                <a:solidFill>
                  <a:srgbClr val="FFC000"/>
                </a:solidFill>
              </a:rPr>
              <a:t>krystof.kolacek@gmail.com</a:t>
            </a:r>
            <a:endParaRPr dirty="0">
              <a:solidFill>
                <a:srgbClr val="FFC000"/>
              </a:solidFill>
            </a:endParaRPr>
          </a:p>
        </p:txBody>
      </p:sp>
      <p:sp>
        <p:nvSpPr>
          <p:cNvPr id="105" name="Google Shape;105;p1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cs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6</a:t>
            </a:fld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pic>
        <p:nvPicPr>
          <p:cNvPr id="106" name="Google Shape;10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55663" y="2298238"/>
            <a:ext cx="1032675" cy="1032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282</Words>
  <Application>Microsoft Office PowerPoint</Application>
  <PresentationFormat>Skjermfremvisning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0" baseType="lpstr">
      <vt:lpstr>Average</vt:lpstr>
      <vt:lpstr>Arial</vt:lpstr>
      <vt:lpstr>Oswald</vt:lpstr>
      <vt:lpstr>Slate</vt:lpstr>
      <vt:lpstr>Umbrella associations, networks and platforms</vt:lpstr>
      <vt:lpstr>In the Czech Republic are over thirty culture associations, networks and platforms</vt:lpstr>
      <vt:lpstr>Main issues for the most associations</vt:lpstr>
      <vt:lpstr>Inspirational examples of young assoc. 1/2</vt:lpstr>
      <vt:lpstr>Inspirational examples of young assoc. 2/2</vt:lpstr>
      <vt:lpstr>Please feel free to contact 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Umbrella associations, networks and platforms</dc:title>
  <dc:creator>Kryštof Koláček</dc:creator>
  <cp:lastModifiedBy>bruker</cp:lastModifiedBy>
  <cp:revision>5</cp:revision>
  <dcterms:modified xsi:type="dcterms:W3CDTF">2019-02-14T10:40:26Z</dcterms:modified>
</cp:coreProperties>
</file>