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14"/>
  </p:notesMasterIdLst>
  <p:sldIdLst>
    <p:sldId id="256" r:id="rId4"/>
    <p:sldId id="259" r:id="rId5"/>
    <p:sldId id="273" r:id="rId6"/>
    <p:sldId id="274" r:id="rId7"/>
    <p:sldId id="261" r:id="rId8"/>
    <p:sldId id="276" r:id="rId9"/>
    <p:sldId id="277" r:id="rId10"/>
    <p:sldId id="268" r:id="rId11"/>
    <p:sldId id="271" r:id="rId12"/>
    <p:sldId id="280" r:id="rId13"/>
  </p:sldIdLst>
  <p:sldSz cx="9144000" cy="6858000" type="screen4x3"/>
  <p:notesSz cx="6797675" cy="9928225"/>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0" autoAdjust="0"/>
    <p:restoredTop sz="93194" autoAdjust="0"/>
  </p:normalViewPr>
  <p:slideViewPr>
    <p:cSldViewPr>
      <p:cViewPr varScale="1">
        <p:scale>
          <a:sx n="69" d="100"/>
          <a:sy n="69" d="100"/>
        </p:scale>
        <p:origin x="119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GB"/>
          </a:p>
        </p:txBody>
      </p:sp>
      <p:sp>
        <p:nvSpPr>
          <p:cNvPr id="3" name="Plassholder for dato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BCB9A62B-BDF6-3046-A270-9D5F93FF754F}" type="datetimeFigureOut">
              <a:rPr lang="nb-NO" smtClean="0"/>
              <a:t>13.02.2019</a:t>
            </a:fld>
            <a:endParaRPr lang="en-GB"/>
          </a:p>
        </p:txBody>
      </p:sp>
      <p:sp>
        <p:nvSpPr>
          <p:cNvPr id="4" name="Plassholder for lysbild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Plassholder for notat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en-GB"/>
          </a:p>
        </p:txBody>
      </p:sp>
      <p:sp>
        <p:nvSpPr>
          <p:cNvPr id="6" name="Plassholder for bunntekst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GB"/>
          </a:p>
        </p:txBody>
      </p:sp>
      <p:sp>
        <p:nvSpPr>
          <p:cNvPr id="7" name="Plassholder for lysbildenumm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D69B95E-A499-BF41-8738-3774D07CF95D}" type="slidenum">
              <a:rPr lang="en-GB" smtClean="0"/>
              <a:t>‹#›</a:t>
            </a:fld>
            <a:endParaRPr lang="en-GB"/>
          </a:p>
        </p:txBody>
      </p:sp>
    </p:spTree>
    <p:extLst>
      <p:ext uri="{BB962C8B-B14F-4D97-AF65-F5344CB8AC3E}">
        <p14:creationId xmlns:p14="http://schemas.microsoft.com/office/powerpoint/2010/main" val="24760964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Hei </a:t>
            </a:r>
          </a:p>
          <a:p>
            <a:r>
              <a:rPr lang="nb-NO" dirty="0" smtClean="0"/>
              <a:t>Mitt</a:t>
            </a:r>
            <a:r>
              <a:rPr lang="nb-NO" baseline="0" dirty="0" smtClean="0"/>
              <a:t> navn er Marianne Bilger</a:t>
            </a:r>
          </a:p>
          <a:p>
            <a:r>
              <a:rPr lang="nb-NO" baseline="0" dirty="0" smtClean="0"/>
              <a:t>Jeg er produsent for dans i Bærum Kulturhus</a:t>
            </a:r>
          </a:p>
          <a:p>
            <a:r>
              <a:rPr lang="nb-NO" baseline="0" dirty="0" smtClean="0"/>
              <a:t>I dag skal jeg fortelle om </a:t>
            </a:r>
            <a:r>
              <a:rPr lang="nb-NO" baseline="0" dirty="0" err="1" smtClean="0"/>
              <a:t>Sniper’s</a:t>
            </a:r>
            <a:r>
              <a:rPr lang="nb-NO" baseline="0" dirty="0" smtClean="0"/>
              <a:t> Lake, et EØS prosjekt mellom Bærum Kulturhus og Spitfire Company som foregikk fra 2015 til 2016.</a:t>
            </a:r>
            <a:endParaRPr lang="nb-NO" dirty="0"/>
          </a:p>
        </p:txBody>
      </p:sp>
      <p:sp>
        <p:nvSpPr>
          <p:cNvPr id="4" name="Plassholder for lysbildenummer 3"/>
          <p:cNvSpPr>
            <a:spLocks noGrp="1"/>
          </p:cNvSpPr>
          <p:nvPr>
            <p:ph type="sldNum" sz="quarter" idx="10"/>
          </p:nvPr>
        </p:nvSpPr>
        <p:spPr/>
        <p:txBody>
          <a:bodyPr/>
          <a:lstStyle/>
          <a:p>
            <a:fld id="{CD69B95E-A499-BF41-8738-3774D07CF95D}" type="slidenum">
              <a:rPr lang="en-GB" smtClean="0"/>
              <a:t>1</a:t>
            </a:fld>
            <a:endParaRPr lang="en-GB"/>
          </a:p>
        </p:txBody>
      </p:sp>
    </p:spTree>
    <p:extLst>
      <p:ext uri="{BB962C8B-B14F-4D97-AF65-F5344CB8AC3E}">
        <p14:creationId xmlns:p14="http://schemas.microsoft.com/office/powerpoint/2010/main" val="30475339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lnSpc>
                <a:spcPct val="150000"/>
              </a:lnSpc>
            </a:pPr>
            <a:endParaRPr lang="en-GB" dirty="0"/>
          </a:p>
        </p:txBody>
      </p:sp>
      <p:sp>
        <p:nvSpPr>
          <p:cNvPr id="4" name="Plassholder for lysbildenummer 3"/>
          <p:cNvSpPr>
            <a:spLocks noGrp="1"/>
          </p:cNvSpPr>
          <p:nvPr>
            <p:ph type="sldNum" sz="quarter" idx="10"/>
          </p:nvPr>
        </p:nvSpPr>
        <p:spPr/>
        <p:txBody>
          <a:bodyPr/>
          <a:lstStyle/>
          <a:p>
            <a:fld id="{CD69B95E-A499-BF41-8738-3774D07CF95D}" type="slidenum">
              <a:rPr lang="en-GB" smtClean="0"/>
              <a:t>10</a:t>
            </a:fld>
            <a:endParaRPr lang="en-GB"/>
          </a:p>
        </p:txBody>
      </p:sp>
    </p:spTree>
    <p:extLst>
      <p:ext uri="{BB962C8B-B14F-4D97-AF65-F5344CB8AC3E}">
        <p14:creationId xmlns:p14="http://schemas.microsoft.com/office/powerpoint/2010/main" val="4211282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algn="l"/>
            <a:r>
              <a:rPr lang="en-GB" sz="1400" b="1" i="0" noProof="0" dirty="0" smtClean="0">
                <a:latin typeface="Arial Black"/>
                <a:cs typeface="Arial Black"/>
              </a:rPr>
              <a:t>Bærum </a:t>
            </a:r>
            <a:r>
              <a:rPr lang="en-GB" sz="1400" b="1" i="0" noProof="0" dirty="0" err="1" smtClean="0">
                <a:latin typeface="Arial Black"/>
                <a:cs typeface="Arial Black"/>
              </a:rPr>
              <a:t>Kulturhus</a:t>
            </a:r>
            <a:r>
              <a:rPr lang="en-GB" sz="1400" b="1" i="0" noProof="0" dirty="0" smtClean="0">
                <a:latin typeface="Arial Black"/>
                <a:cs typeface="Arial Black"/>
              </a:rPr>
              <a:t> </a:t>
            </a:r>
            <a:r>
              <a:rPr lang="en-GB" sz="1400" b="1" i="0" noProof="0" dirty="0" err="1" smtClean="0">
                <a:latin typeface="Arial Black"/>
                <a:cs typeface="Arial Black"/>
              </a:rPr>
              <a:t>er</a:t>
            </a:r>
            <a:r>
              <a:rPr lang="en-GB" sz="1400" b="1" i="0" noProof="0" dirty="0" smtClean="0">
                <a:latin typeface="Arial Black"/>
                <a:cs typeface="Arial Black"/>
              </a:rPr>
              <a:t> et </a:t>
            </a:r>
            <a:r>
              <a:rPr lang="en-GB" sz="1400" b="1" i="0" noProof="0" dirty="0" err="1" smtClean="0">
                <a:latin typeface="Arial Black"/>
                <a:cs typeface="Arial Black"/>
              </a:rPr>
              <a:t>kulturhus</a:t>
            </a:r>
            <a:r>
              <a:rPr lang="en-GB" sz="1400" b="1" i="0" noProof="0" dirty="0" smtClean="0">
                <a:latin typeface="Arial Black"/>
                <a:cs typeface="Arial Black"/>
              </a:rPr>
              <a:t> I </a:t>
            </a:r>
            <a:r>
              <a:rPr lang="en-GB" sz="1400" b="1" i="0" noProof="0" dirty="0" err="1" smtClean="0">
                <a:latin typeface="Arial Black"/>
                <a:cs typeface="Arial Black"/>
              </a:rPr>
              <a:t>Stor</a:t>
            </a:r>
            <a:r>
              <a:rPr lang="en-GB" sz="1400" b="1" i="0" noProof="0" dirty="0" smtClean="0">
                <a:latin typeface="Arial Black"/>
                <a:cs typeface="Arial Black"/>
              </a:rPr>
              <a:t> Oslo </a:t>
            </a:r>
            <a:r>
              <a:rPr lang="en-GB" sz="1400" b="1" i="0" noProof="0" dirty="0" err="1" smtClean="0">
                <a:latin typeface="Arial Black"/>
                <a:cs typeface="Arial Black"/>
              </a:rPr>
              <a:t>området</a:t>
            </a:r>
            <a:r>
              <a:rPr lang="en-GB" sz="1400" b="1" i="0" noProof="0" dirty="0" smtClean="0">
                <a:latin typeface="Arial Black"/>
                <a:cs typeface="Arial Black"/>
              </a:rPr>
              <a:t>, med</a:t>
            </a:r>
            <a:r>
              <a:rPr lang="en-GB" sz="1400" b="1" i="0" baseline="0" noProof="0" dirty="0" smtClean="0">
                <a:latin typeface="Arial Black"/>
                <a:cs typeface="Arial Black"/>
              </a:rPr>
              <a:t> </a:t>
            </a:r>
            <a:r>
              <a:rPr lang="en-GB" sz="1400" b="1" i="0" baseline="0" noProof="0" dirty="0" err="1" smtClean="0">
                <a:latin typeface="Arial Black"/>
                <a:cs typeface="Arial Black"/>
              </a:rPr>
              <a:t>h</a:t>
            </a:r>
            <a:r>
              <a:rPr lang="en-GB" sz="1400" b="1" i="0" noProof="0" dirty="0" err="1" smtClean="0">
                <a:latin typeface="Arial Black"/>
                <a:cs typeface="Arial Black"/>
              </a:rPr>
              <a:t>ovedfokus</a:t>
            </a:r>
            <a:r>
              <a:rPr lang="en-GB" sz="1400" b="1" i="0" baseline="0" noProof="0" dirty="0" smtClean="0">
                <a:latin typeface="Arial Black"/>
                <a:cs typeface="Arial Black"/>
              </a:rPr>
              <a:t> </a:t>
            </a:r>
            <a:r>
              <a:rPr lang="en-GB" sz="1400" b="1" i="0" baseline="0" noProof="0" dirty="0" err="1" smtClean="0">
                <a:latin typeface="Arial Black"/>
                <a:cs typeface="Arial Black"/>
              </a:rPr>
              <a:t>på</a:t>
            </a:r>
            <a:r>
              <a:rPr lang="en-GB" sz="1400" b="1" i="0" baseline="0" noProof="0" dirty="0" smtClean="0">
                <a:latin typeface="Arial Black"/>
                <a:cs typeface="Arial Black"/>
              </a:rPr>
              <a:t> </a:t>
            </a:r>
            <a:r>
              <a:rPr lang="en-GB" sz="1400" b="1" i="0" baseline="0" noProof="0" dirty="0" err="1" smtClean="0">
                <a:latin typeface="Arial Black"/>
                <a:cs typeface="Arial Black"/>
              </a:rPr>
              <a:t>dans</a:t>
            </a:r>
            <a:r>
              <a:rPr lang="en-GB" sz="1400" b="1" i="0" baseline="0" noProof="0" dirty="0" smtClean="0">
                <a:latin typeface="Arial Black"/>
                <a:cs typeface="Arial Black"/>
              </a:rPr>
              <a:t>, </a:t>
            </a:r>
            <a:r>
              <a:rPr lang="en-GB" sz="1400" b="1" i="0" baseline="0" noProof="0" dirty="0" err="1" smtClean="0">
                <a:latin typeface="Arial Black"/>
                <a:cs typeface="Arial Black"/>
              </a:rPr>
              <a:t>scenekunst</a:t>
            </a:r>
            <a:r>
              <a:rPr lang="en-GB" sz="1400" b="1" i="0" baseline="0" noProof="0" dirty="0" smtClean="0">
                <a:latin typeface="Arial Black"/>
                <a:cs typeface="Arial Black"/>
              </a:rPr>
              <a:t> for barn, </a:t>
            </a:r>
            <a:r>
              <a:rPr lang="en-GB" sz="1400" b="1" i="0" baseline="0" noProof="0" dirty="0" err="1" smtClean="0">
                <a:latin typeface="Arial Black"/>
                <a:cs typeface="Arial Black"/>
              </a:rPr>
              <a:t>klassisk</a:t>
            </a:r>
            <a:r>
              <a:rPr lang="en-GB" sz="1400" b="1" i="0" baseline="0" noProof="0" dirty="0" smtClean="0">
                <a:latin typeface="Arial Black"/>
                <a:cs typeface="Arial Black"/>
              </a:rPr>
              <a:t> </a:t>
            </a:r>
            <a:r>
              <a:rPr lang="en-GB" sz="1400" b="1" i="0" baseline="0" noProof="0" dirty="0" err="1" smtClean="0">
                <a:latin typeface="Arial Black"/>
                <a:cs typeface="Arial Black"/>
              </a:rPr>
              <a:t>musikk</a:t>
            </a:r>
            <a:r>
              <a:rPr lang="en-GB" sz="1400" b="1" i="0" baseline="0" noProof="0" dirty="0" smtClean="0">
                <a:latin typeface="Arial Black"/>
                <a:cs typeface="Arial Black"/>
              </a:rPr>
              <a:t>, jazz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verdensmusikk</a:t>
            </a:r>
            <a:r>
              <a:rPr lang="en-GB" sz="1400" b="1" i="0" baseline="0" noProof="0" dirty="0" smtClean="0">
                <a:latin typeface="Arial Black"/>
                <a:cs typeface="Arial Black"/>
              </a:rPr>
              <a:t>. </a:t>
            </a:r>
          </a:p>
          <a:p>
            <a:pPr algn="l"/>
            <a:r>
              <a:rPr lang="en-GB" sz="1400" b="1" i="0" baseline="0" noProof="0" dirty="0" err="1" smtClean="0">
                <a:latin typeface="Arial Black"/>
                <a:cs typeface="Arial Black"/>
              </a:rPr>
              <a:t>Som</a:t>
            </a:r>
            <a:r>
              <a:rPr lang="en-GB" sz="1400" b="1" i="0" baseline="0" noProof="0" dirty="0" smtClean="0">
                <a:latin typeface="Arial Black"/>
                <a:cs typeface="Arial Black"/>
              </a:rPr>
              <a:t> regional </a:t>
            </a:r>
            <a:r>
              <a:rPr lang="en-GB" sz="1400" b="1" i="0" baseline="0" noProof="0" dirty="0" err="1" smtClean="0">
                <a:latin typeface="Arial Black"/>
                <a:cs typeface="Arial Black"/>
              </a:rPr>
              <a:t>kompetansesenter</a:t>
            </a:r>
            <a:r>
              <a:rPr lang="en-GB" sz="1400" b="1" i="0" baseline="0" noProof="0" dirty="0" smtClean="0">
                <a:latin typeface="Arial Black"/>
                <a:cs typeface="Arial Black"/>
              </a:rPr>
              <a:t> for </a:t>
            </a:r>
            <a:r>
              <a:rPr lang="en-GB" sz="1400" b="1" i="0" baseline="0" noProof="0" dirty="0" err="1" smtClean="0">
                <a:latin typeface="Arial Black"/>
                <a:cs typeface="Arial Black"/>
              </a:rPr>
              <a:t>dans</a:t>
            </a:r>
            <a:r>
              <a:rPr lang="en-GB" sz="1400" b="1" i="0" baseline="0" noProof="0" dirty="0" smtClean="0">
                <a:latin typeface="Arial Black"/>
                <a:cs typeface="Arial Black"/>
              </a:rPr>
              <a:t> </a:t>
            </a:r>
            <a:r>
              <a:rPr lang="en-GB" sz="1400" b="1" i="0" baseline="0" noProof="0" dirty="0" err="1" smtClean="0">
                <a:latin typeface="Arial Black"/>
                <a:cs typeface="Arial Black"/>
              </a:rPr>
              <a:t>er</a:t>
            </a:r>
            <a:r>
              <a:rPr lang="en-GB" sz="1400" b="1" i="0" baseline="0" noProof="0" dirty="0" smtClean="0">
                <a:latin typeface="Arial Black"/>
                <a:cs typeface="Arial Black"/>
              </a:rPr>
              <a:t> </a:t>
            </a:r>
            <a:r>
              <a:rPr lang="en-GB" sz="1400" b="1" i="0" baseline="0" noProof="0" dirty="0" err="1" smtClean="0">
                <a:latin typeface="Arial Black"/>
                <a:cs typeface="Arial Black"/>
              </a:rPr>
              <a:t>Bærum</a:t>
            </a:r>
            <a:r>
              <a:rPr lang="en-GB" sz="1400" b="1" i="0" baseline="0" noProof="0" dirty="0" smtClean="0">
                <a:latin typeface="Arial Black"/>
                <a:cs typeface="Arial Black"/>
              </a:rPr>
              <a:t> </a:t>
            </a:r>
            <a:r>
              <a:rPr lang="en-GB" sz="1400" b="1" i="0" baseline="0" noProof="0" dirty="0" err="1" smtClean="0">
                <a:latin typeface="Arial Black"/>
                <a:cs typeface="Arial Black"/>
              </a:rPr>
              <a:t>Kulturhus</a:t>
            </a:r>
            <a:r>
              <a:rPr lang="en-GB" sz="1400" b="1" i="0" baseline="0" noProof="0" dirty="0" smtClean="0">
                <a:latin typeface="Arial Black"/>
                <a:cs typeface="Arial Black"/>
              </a:rPr>
              <a:t> et </a:t>
            </a:r>
            <a:r>
              <a:rPr lang="en-GB" sz="1400" b="1" i="0" baseline="0" noProof="0" dirty="0" err="1" smtClean="0">
                <a:latin typeface="Arial Black"/>
                <a:cs typeface="Arial Black"/>
              </a:rPr>
              <a:t>programmerende</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produserende</a:t>
            </a:r>
            <a:r>
              <a:rPr lang="en-GB" sz="1400" b="1" i="0" baseline="0" noProof="0" dirty="0" smtClean="0">
                <a:latin typeface="Arial Black"/>
                <a:cs typeface="Arial Black"/>
              </a:rPr>
              <a:t> </a:t>
            </a:r>
            <a:r>
              <a:rPr lang="en-GB" sz="1400" b="1" i="0" baseline="0" noProof="0" dirty="0" err="1" smtClean="0">
                <a:latin typeface="Arial Black"/>
                <a:cs typeface="Arial Black"/>
              </a:rPr>
              <a:t>hus</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virker</a:t>
            </a:r>
            <a:r>
              <a:rPr lang="en-GB" sz="1400" b="1" i="0" baseline="0" noProof="0" dirty="0" smtClean="0">
                <a:latin typeface="Arial Black"/>
                <a:cs typeface="Arial Black"/>
              </a:rPr>
              <a:t> </a:t>
            </a:r>
            <a:r>
              <a:rPr lang="en-GB" sz="1400" b="1" i="0" baseline="0" noProof="0" dirty="0" err="1" smtClean="0">
                <a:latin typeface="Arial Black"/>
                <a:cs typeface="Arial Black"/>
              </a:rPr>
              <a:t>også</a:t>
            </a:r>
            <a:r>
              <a:rPr lang="en-GB" sz="1400" b="1" i="0" baseline="0" noProof="0" dirty="0" smtClean="0">
                <a:latin typeface="Arial Black"/>
                <a:cs typeface="Arial Black"/>
              </a:rPr>
              <a:t> </a:t>
            </a:r>
            <a:r>
              <a:rPr lang="en-GB" sz="1400" b="1" i="0" baseline="0" noProof="0" dirty="0" err="1" smtClean="0">
                <a:latin typeface="Arial Black"/>
                <a:cs typeface="Arial Black"/>
              </a:rPr>
              <a:t>som</a:t>
            </a:r>
            <a:r>
              <a:rPr lang="en-GB" sz="1400" b="1" i="0" baseline="0" noProof="0" dirty="0" smtClean="0">
                <a:latin typeface="Arial Black"/>
                <a:cs typeface="Arial Black"/>
              </a:rPr>
              <a:t> </a:t>
            </a:r>
            <a:r>
              <a:rPr lang="en-GB" sz="1400" b="1" i="0" baseline="0" noProof="0" dirty="0" err="1" smtClean="0">
                <a:latin typeface="Arial Black"/>
                <a:cs typeface="Arial Black"/>
              </a:rPr>
              <a:t>turneprodusent</a:t>
            </a:r>
            <a:r>
              <a:rPr lang="en-GB" sz="1400" b="1" i="0" baseline="0" noProof="0" dirty="0" smtClean="0">
                <a:latin typeface="Arial Black"/>
                <a:cs typeface="Arial Black"/>
              </a:rPr>
              <a:t> </a:t>
            </a:r>
            <a:r>
              <a:rPr lang="en-GB" sz="1400" b="1" i="0" baseline="0" noProof="0" dirty="0" err="1" smtClean="0">
                <a:latin typeface="Arial Black"/>
                <a:cs typeface="Arial Black"/>
              </a:rPr>
              <a:t>både</a:t>
            </a:r>
            <a:r>
              <a:rPr lang="en-GB" sz="1400" b="1" i="0" baseline="0" noProof="0" dirty="0" smtClean="0">
                <a:latin typeface="Arial Black"/>
                <a:cs typeface="Arial Black"/>
              </a:rPr>
              <a:t> med </a:t>
            </a:r>
            <a:r>
              <a:rPr lang="en-GB" sz="1400" b="1" i="0" baseline="0" noProof="0" dirty="0" err="1" smtClean="0">
                <a:latin typeface="Arial Black"/>
                <a:cs typeface="Arial Black"/>
              </a:rPr>
              <a:t>Dansenett</a:t>
            </a:r>
            <a:r>
              <a:rPr lang="en-GB" sz="1400" b="1" i="0" baseline="0" noProof="0" dirty="0" smtClean="0">
                <a:latin typeface="Arial Black"/>
                <a:cs typeface="Arial Black"/>
              </a:rPr>
              <a:t> Norge </a:t>
            </a:r>
            <a:r>
              <a:rPr lang="en-GB" sz="1400" b="1" i="0" baseline="0" noProof="0" dirty="0" err="1" smtClean="0">
                <a:latin typeface="Arial Black"/>
                <a:cs typeface="Arial Black"/>
              </a:rPr>
              <a:t>og</a:t>
            </a:r>
            <a:r>
              <a:rPr lang="en-GB" sz="1400" b="1" i="0" baseline="0" noProof="0" dirty="0" smtClean="0">
                <a:latin typeface="Arial Black"/>
                <a:cs typeface="Arial Black"/>
              </a:rPr>
              <a:t> med </a:t>
            </a:r>
            <a:r>
              <a:rPr lang="en-GB" sz="1400" b="1" i="0" baseline="0" noProof="0" dirty="0" err="1" smtClean="0">
                <a:latin typeface="Arial Black"/>
                <a:cs typeface="Arial Black"/>
              </a:rPr>
              <a:t>eget</a:t>
            </a:r>
            <a:r>
              <a:rPr lang="en-GB" sz="1400" b="1" i="0" baseline="0" noProof="0" dirty="0" smtClean="0">
                <a:latin typeface="Arial Black"/>
                <a:cs typeface="Arial Black"/>
              </a:rPr>
              <a:t> </a:t>
            </a:r>
            <a:r>
              <a:rPr lang="en-GB" sz="1400" b="1" i="0" baseline="0" noProof="0" dirty="0" err="1" smtClean="0">
                <a:latin typeface="Arial Black"/>
                <a:cs typeface="Arial Black"/>
              </a:rPr>
              <a:t>turnénettverk</a:t>
            </a:r>
            <a:r>
              <a:rPr lang="en-GB" sz="1400" b="1" i="0" baseline="0" noProof="0" dirty="0" smtClean="0">
                <a:latin typeface="Arial Black"/>
                <a:cs typeface="Arial Black"/>
              </a:rPr>
              <a:t>.</a:t>
            </a:r>
          </a:p>
          <a:p>
            <a:pPr algn="l"/>
            <a:r>
              <a:rPr lang="en-GB" sz="1400" b="1" i="0" baseline="0" noProof="0" dirty="0" err="1" smtClean="0">
                <a:latin typeface="Arial Black"/>
                <a:cs typeface="Arial Black"/>
              </a:rPr>
              <a:t>Som</a:t>
            </a:r>
            <a:r>
              <a:rPr lang="en-GB" sz="1400" b="1" i="0" baseline="0" noProof="0" dirty="0" smtClean="0">
                <a:latin typeface="Arial Black"/>
                <a:cs typeface="Arial Black"/>
              </a:rPr>
              <a:t> </a:t>
            </a:r>
            <a:r>
              <a:rPr lang="en-GB" sz="1400" b="1" i="0" baseline="0" noProof="0" dirty="0" err="1" smtClean="0">
                <a:latin typeface="Arial Black"/>
                <a:cs typeface="Arial Black"/>
              </a:rPr>
              <a:t>Regionalt</a:t>
            </a:r>
            <a:r>
              <a:rPr lang="en-GB" sz="1400" b="1" i="0" baseline="0" noProof="0" dirty="0" smtClean="0">
                <a:latin typeface="Arial Black"/>
                <a:cs typeface="Arial Black"/>
              </a:rPr>
              <a:t> </a:t>
            </a:r>
            <a:r>
              <a:rPr lang="en-GB" sz="1400" b="1" i="0" baseline="0" noProof="0" dirty="0" err="1" smtClean="0">
                <a:latin typeface="Arial Black"/>
                <a:cs typeface="Arial Black"/>
              </a:rPr>
              <a:t>Kompetansesenter</a:t>
            </a:r>
            <a:r>
              <a:rPr lang="en-GB" sz="1400" b="1" i="0" baseline="0" noProof="0" dirty="0" smtClean="0">
                <a:latin typeface="Arial Black"/>
                <a:cs typeface="Arial Black"/>
              </a:rPr>
              <a:t> for </a:t>
            </a:r>
            <a:r>
              <a:rPr lang="en-GB" sz="1400" b="1" i="0" baseline="0" noProof="0" dirty="0" err="1" smtClean="0">
                <a:latin typeface="Arial Black"/>
                <a:cs typeface="Arial Black"/>
              </a:rPr>
              <a:t>dans</a:t>
            </a:r>
            <a:r>
              <a:rPr lang="en-GB" sz="1400" b="1" i="0" baseline="0" noProof="0" dirty="0" smtClean="0">
                <a:latin typeface="Arial Black"/>
                <a:cs typeface="Arial Black"/>
              </a:rPr>
              <a:t> </a:t>
            </a:r>
            <a:r>
              <a:rPr lang="en-GB" sz="1400" b="1" i="0" baseline="0" noProof="0" dirty="0" err="1" smtClean="0">
                <a:latin typeface="Arial Black"/>
                <a:cs typeface="Arial Black"/>
              </a:rPr>
              <a:t>mottar</a:t>
            </a:r>
            <a:r>
              <a:rPr lang="en-GB" sz="1400" b="1" i="0" baseline="0" noProof="0" dirty="0" smtClean="0">
                <a:latin typeface="Arial Black"/>
                <a:cs typeface="Arial Black"/>
              </a:rPr>
              <a:t> vi </a:t>
            </a:r>
            <a:r>
              <a:rPr lang="en-GB" sz="1400" b="1" i="0" baseline="0" noProof="0" dirty="0" err="1" smtClean="0">
                <a:latin typeface="Arial Black"/>
                <a:cs typeface="Arial Black"/>
              </a:rPr>
              <a:t>støtte</a:t>
            </a:r>
            <a:r>
              <a:rPr lang="en-GB" sz="1400" b="1" i="0" baseline="0" noProof="0" dirty="0" smtClean="0">
                <a:latin typeface="Arial Black"/>
                <a:cs typeface="Arial Black"/>
              </a:rPr>
              <a:t> </a:t>
            </a:r>
            <a:r>
              <a:rPr lang="en-GB" sz="1400" b="1" i="0" baseline="0" noProof="0" dirty="0" err="1" smtClean="0">
                <a:latin typeface="Arial Black"/>
                <a:cs typeface="Arial Black"/>
              </a:rPr>
              <a:t>fra</a:t>
            </a:r>
            <a:r>
              <a:rPr lang="en-GB" sz="1400" b="1" i="0" baseline="0" noProof="0" dirty="0" smtClean="0">
                <a:latin typeface="Arial Black"/>
                <a:cs typeface="Arial Black"/>
              </a:rPr>
              <a:t> </a:t>
            </a:r>
            <a:r>
              <a:rPr lang="en-GB" sz="1400" b="1" i="0" baseline="0" noProof="0" dirty="0" err="1" smtClean="0">
                <a:latin typeface="Arial Black"/>
                <a:cs typeface="Arial Black"/>
              </a:rPr>
              <a:t>Kulturrådet</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Akershus</a:t>
            </a:r>
            <a:r>
              <a:rPr lang="en-GB" sz="1400" b="1" i="0" baseline="0" noProof="0" dirty="0" smtClean="0">
                <a:latin typeface="Arial Black"/>
                <a:cs typeface="Arial Black"/>
              </a:rPr>
              <a:t> </a:t>
            </a:r>
            <a:r>
              <a:rPr lang="en-GB" sz="1400" b="1" i="0" baseline="0" noProof="0" dirty="0" err="1" smtClean="0">
                <a:latin typeface="Arial Black"/>
                <a:cs typeface="Arial Black"/>
              </a:rPr>
              <a:t>Fylkeskommune</a:t>
            </a:r>
            <a:r>
              <a:rPr lang="en-GB" sz="1400" b="1" i="0" baseline="0" noProof="0" dirty="0" smtClean="0">
                <a:latin typeface="Arial Black"/>
                <a:cs typeface="Arial Black"/>
              </a:rPr>
              <a:t>.</a:t>
            </a:r>
            <a:endParaRPr lang="en-GB" sz="1400" b="1" i="0" noProof="0" dirty="0" smtClean="0">
              <a:latin typeface="Arial Black"/>
              <a:cs typeface="Arial Black"/>
            </a:endParaRPr>
          </a:p>
          <a:p>
            <a:pPr algn="l"/>
            <a:endParaRPr lang="en-GB" sz="1400" b="1" i="0" noProof="0" dirty="0" smtClean="0">
              <a:latin typeface="Arial Black"/>
              <a:cs typeface="Arial Black"/>
            </a:endParaRPr>
          </a:p>
          <a:p>
            <a:pPr algn="l"/>
            <a:r>
              <a:rPr lang="en-GB" sz="1400" b="1" i="0" noProof="0" dirty="0" smtClean="0">
                <a:latin typeface="Arial Black"/>
                <a:cs typeface="Arial Black"/>
              </a:rPr>
              <a:t>5 </a:t>
            </a:r>
            <a:r>
              <a:rPr lang="en-GB" sz="1400" b="1" i="0" noProof="0" dirty="0" err="1" smtClean="0">
                <a:latin typeface="Arial Black"/>
                <a:cs typeface="Arial Black"/>
              </a:rPr>
              <a:t>scener</a:t>
            </a:r>
            <a:r>
              <a:rPr lang="en-GB" sz="1400" b="1" i="0" noProof="0" dirty="0" smtClean="0">
                <a:latin typeface="Arial Black"/>
                <a:cs typeface="Arial Black"/>
              </a:rPr>
              <a:t> – 3 </a:t>
            </a:r>
            <a:r>
              <a:rPr lang="en-GB" sz="1400" b="1" i="0" noProof="0" dirty="0" err="1" smtClean="0">
                <a:latin typeface="Arial Black"/>
                <a:cs typeface="Arial Black"/>
              </a:rPr>
              <a:t>ulike</a:t>
            </a:r>
            <a:r>
              <a:rPr lang="en-GB" sz="1400" b="1" i="0" noProof="0" dirty="0" smtClean="0">
                <a:latin typeface="Arial Black"/>
                <a:cs typeface="Arial Black"/>
              </a:rPr>
              <a:t> </a:t>
            </a:r>
            <a:r>
              <a:rPr lang="en-GB" sz="1400" b="1" i="0" noProof="0" dirty="0" err="1" smtClean="0">
                <a:latin typeface="Arial Black"/>
                <a:cs typeface="Arial Black"/>
              </a:rPr>
              <a:t>spillesteder</a:t>
            </a:r>
            <a:endParaRPr lang="en-GB" sz="1400" b="1" i="0" noProof="0" dirty="0" smtClean="0">
              <a:latin typeface="Arial Black"/>
              <a:cs typeface="Arial Black"/>
            </a:endParaRPr>
          </a:p>
          <a:p>
            <a:pPr algn="l"/>
            <a:r>
              <a:rPr lang="en-GB" sz="1400" b="1" i="0" noProof="0" dirty="0" smtClean="0">
                <a:latin typeface="Arial Black"/>
                <a:cs typeface="Arial Black"/>
              </a:rPr>
              <a:t>Ca 600 </a:t>
            </a:r>
            <a:r>
              <a:rPr lang="en-GB" sz="1400" b="1" i="0" noProof="0" dirty="0" err="1" smtClean="0">
                <a:latin typeface="Arial Black"/>
                <a:cs typeface="Arial Black"/>
              </a:rPr>
              <a:t>arrangementer</a:t>
            </a:r>
            <a:r>
              <a:rPr lang="en-GB" sz="1400" b="1" i="0" noProof="0" dirty="0" smtClean="0">
                <a:latin typeface="Arial Black"/>
                <a:cs typeface="Arial Black"/>
              </a:rPr>
              <a:t> I </a:t>
            </a:r>
            <a:r>
              <a:rPr lang="en-GB" sz="1400" b="1" i="0" noProof="0" dirty="0" err="1" smtClean="0">
                <a:latin typeface="Arial Black"/>
                <a:cs typeface="Arial Black"/>
              </a:rPr>
              <a:t>året</a:t>
            </a:r>
            <a:endParaRPr lang="en-GB" sz="1400" b="1" i="0" noProof="0" dirty="0" smtClean="0">
              <a:latin typeface="Arial Black"/>
              <a:cs typeface="Arial Black"/>
            </a:endParaRPr>
          </a:p>
          <a:p>
            <a:pPr algn="l"/>
            <a:r>
              <a:rPr lang="en-GB" sz="1400" b="1" i="0" noProof="0" dirty="0" smtClean="0">
                <a:latin typeface="Arial Black"/>
                <a:cs typeface="Arial Black"/>
              </a:rPr>
              <a:t>120 000 </a:t>
            </a:r>
            <a:r>
              <a:rPr lang="en-GB" sz="1400" b="1" i="0" noProof="0" dirty="0" err="1" smtClean="0">
                <a:latin typeface="Arial Black"/>
                <a:cs typeface="Arial Black"/>
              </a:rPr>
              <a:t>besøkende</a:t>
            </a:r>
            <a:r>
              <a:rPr lang="en-GB" sz="1400" b="1" i="0" noProof="0" dirty="0" smtClean="0">
                <a:latin typeface="Arial Black"/>
                <a:cs typeface="Arial Black"/>
              </a:rPr>
              <a:t> I</a:t>
            </a:r>
            <a:r>
              <a:rPr lang="en-GB" sz="1400" b="1" i="0" baseline="0" noProof="0" dirty="0" smtClean="0">
                <a:latin typeface="Arial Black"/>
                <a:cs typeface="Arial Black"/>
              </a:rPr>
              <a:t> </a:t>
            </a:r>
            <a:r>
              <a:rPr lang="en-GB" sz="1400" b="1" i="0" baseline="0" noProof="0" dirty="0" err="1" smtClean="0">
                <a:latin typeface="Arial Black"/>
                <a:cs typeface="Arial Black"/>
              </a:rPr>
              <a:t>året</a:t>
            </a:r>
            <a:endParaRPr lang="en-GB" sz="1400" b="1" i="0" noProof="0" dirty="0" smtClean="0">
              <a:latin typeface="Arial Black"/>
              <a:cs typeface="Arial Black"/>
            </a:endParaRPr>
          </a:p>
          <a:p>
            <a:endParaRPr lang="en-GB" sz="1400" b="1" i="0" noProof="0" dirty="0" smtClean="0">
              <a:latin typeface="Arial Black"/>
              <a:cs typeface="Arial Black"/>
            </a:endParaRPr>
          </a:p>
          <a:p>
            <a:r>
              <a:rPr lang="en-GB" sz="1400" b="1" i="0" noProof="0" dirty="0" err="1" smtClean="0">
                <a:latin typeface="Arial Black"/>
                <a:cs typeface="Arial Black"/>
              </a:rPr>
              <a:t>Hvordan</a:t>
            </a:r>
            <a:r>
              <a:rPr lang="en-GB" sz="1400" b="1" i="0" baseline="0" noProof="0" dirty="0" smtClean="0">
                <a:latin typeface="Arial Black"/>
                <a:cs typeface="Arial Black"/>
              </a:rPr>
              <a:t> </a:t>
            </a:r>
            <a:r>
              <a:rPr lang="en-GB" sz="1400" b="1" i="0" baseline="0" noProof="0" dirty="0" err="1" smtClean="0">
                <a:latin typeface="Arial Black"/>
                <a:cs typeface="Arial Black"/>
              </a:rPr>
              <a:t>startet</a:t>
            </a:r>
            <a:r>
              <a:rPr lang="en-GB" sz="1400" b="1" i="0" baseline="0" noProof="0" dirty="0" smtClean="0">
                <a:latin typeface="Arial Black"/>
                <a:cs typeface="Arial Black"/>
              </a:rPr>
              <a:t> </a:t>
            </a:r>
            <a:r>
              <a:rPr lang="en-GB" sz="1400" b="1" i="0" baseline="0" noProof="0" dirty="0" err="1" smtClean="0">
                <a:latin typeface="Arial Black"/>
                <a:cs typeface="Arial Black"/>
              </a:rPr>
              <a:t>dette</a:t>
            </a:r>
            <a:r>
              <a:rPr lang="en-GB" sz="1400" b="1" i="0" baseline="0" noProof="0" dirty="0" smtClean="0">
                <a:latin typeface="Arial Black"/>
                <a:cs typeface="Arial Black"/>
              </a:rPr>
              <a:t> </a:t>
            </a:r>
            <a:r>
              <a:rPr lang="en-GB" sz="1400" b="1" i="0" baseline="0" noProof="0" dirty="0" err="1" smtClean="0">
                <a:latin typeface="Arial Black"/>
                <a:cs typeface="Arial Black"/>
              </a:rPr>
              <a:t>samarbeidet</a:t>
            </a:r>
            <a:r>
              <a:rPr lang="en-GB" sz="1400" b="1" i="0" baseline="0" noProof="0" dirty="0" smtClean="0">
                <a:latin typeface="Arial Black"/>
                <a:cs typeface="Arial Black"/>
              </a:rPr>
              <a:t>:</a:t>
            </a:r>
          </a:p>
          <a:p>
            <a:endParaRPr lang="en-GB" sz="1400" b="1" i="0" noProof="0" dirty="0" smtClean="0">
              <a:latin typeface="Arial Black"/>
              <a:cs typeface="Arial Black"/>
            </a:endParaRPr>
          </a:p>
          <a:p>
            <a:r>
              <a:rPr lang="en-GB" sz="1400" b="1" i="0" noProof="0" dirty="0" smtClean="0">
                <a:latin typeface="Arial Black"/>
                <a:cs typeface="Arial Black"/>
              </a:rPr>
              <a:t>Man </a:t>
            </a:r>
            <a:r>
              <a:rPr lang="en-GB" sz="1400" b="1" i="0" noProof="0" dirty="0" err="1" smtClean="0">
                <a:latin typeface="Arial Black"/>
                <a:cs typeface="Arial Black"/>
              </a:rPr>
              <a:t>kan</a:t>
            </a:r>
            <a:r>
              <a:rPr lang="en-GB" sz="1400" b="1" i="0" noProof="0" dirty="0" smtClean="0">
                <a:latin typeface="Arial Black"/>
                <a:cs typeface="Arial Black"/>
              </a:rPr>
              <a:t> </a:t>
            </a:r>
            <a:r>
              <a:rPr lang="en-GB" sz="1400" b="1" i="0" noProof="0" dirty="0" err="1" smtClean="0">
                <a:latin typeface="Arial Black"/>
                <a:cs typeface="Arial Black"/>
              </a:rPr>
              <a:t>si</a:t>
            </a:r>
            <a:r>
              <a:rPr lang="en-GB" sz="1400" b="1" i="0" noProof="0" dirty="0" smtClean="0">
                <a:latin typeface="Arial Black"/>
                <a:cs typeface="Arial Black"/>
              </a:rPr>
              <a:t> at </a:t>
            </a:r>
            <a:r>
              <a:rPr lang="en-GB" sz="1400" b="1" i="0" noProof="0" dirty="0" err="1" smtClean="0">
                <a:latin typeface="Arial Black"/>
                <a:cs typeface="Arial Black"/>
              </a:rPr>
              <a:t>det</a:t>
            </a:r>
            <a:r>
              <a:rPr lang="en-GB" sz="1400" b="1" i="0" noProof="0" dirty="0" smtClean="0">
                <a:latin typeface="Arial Black"/>
                <a:cs typeface="Arial Black"/>
              </a:rPr>
              <a:t> hele </a:t>
            </a:r>
            <a:r>
              <a:rPr lang="en-GB" sz="1400" b="1" i="0" noProof="0" dirty="0" err="1" smtClean="0">
                <a:latin typeface="Arial Black"/>
                <a:cs typeface="Arial Black"/>
              </a:rPr>
              <a:t>startet</a:t>
            </a:r>
            <a:r>
              <a:rPr lang="en-GB" sz="1400" b="1" i="0" noProof="0" dirty="0" smtClean="0">
                <a:latin typeface="Arial Black"/>
                <a:cs typeface="Arial Black"/>
              </a:rPr>
              <a:t> </a:t>
            </a:r>
            <a:r>
              <a:rPr lang="en-GB" sz="1400" b="1" i="0" noProof="0" dirty="0" err="1" smtClean="0">
                <a:latin typeface="Arial Black"/>
                <a:cs typeface="Arial Black"/>
              </a:rPr>
              <a:t>litt</a:t>
            </a:r>
            <a:r>
              <a:rPr lang="en-GB" sz="1400" b="1" i="0" noProof="0" dirty="0" smtClean="0">
                <a:latin typeface="Arial Black"/>
                <a:cs typeface="Arial Black"/>
              </a:rPr>
              <a:t> </a:t>
            </a:r>
            <a:r>
              <a:rPr lang="en-GB" sz="1400" b="1" i="0" noProof="0" dirty="0" err="1" smtClean="0">
                <a:latin typeface="Arial Black"/>
                <a:cs typeface="Arial Black"/>
              </a:rPr>
              <a:t>tilfeldig</a:t>
            </a:r>
            <a:r>
              <a:rPr lang="en-GB" sz="1400" b="1" i="0" noProof="0" dirty="0" smtClean="0">
                <a:latin typeface="Arial Black"/>
                <a:cs typeface="Arial Black"/>
              </a:rPr>
              <a:t>. Morten </a:t>
            </a:r>
            <a:r>
              <a:rPr lang="en-GB" sz="1400" b="1" i="0" noProof="0" dirty="0" err="1" smtClean="0">
                <a:latin typeface="Arial Black"/>
                <a:cs typeface="Arial Black"/>
              </a:rPr>
              <a:t>Walderhaug</a:t>
            </a:r>
            <a:r>
              <a:rPr lang="en-GB" sz="1400" b="1" i="0" noProof="0" dirty="0" smtClean="0">
                <a:latin typeface="Arial Black"/>
                <a:cs typeface="Arial Black"/>
              </a:rPr>
              <a:t>, </a:t>
            </a:r>
            <a:r>
              <a:rPr lang="en-GB" sz="1400" b="1" i="0" noProof="0" dirty="0" err="1" smtClean="0">
                <a:latin typeface="Arial Black"/>
                <a:cs typeface="Arial Black"/>
              </a:rPr>
              <a:t>kulturhussjef</a:t>
            </a:r>
            <a:r>
              <a:rPr lang="en-GB" sz="1400" b="1" i="0" noProof="0" dirty="0" smtClean="0">
                <a:latin typeface="Arial Black"/>
                <a:cs typeface="Arial Black"/>
              </a:rPr>
              <a:t>, </a:t>
            </a:r>
            <a:r>
              <a:rPr lang="en-GB" sz="1400" b="1" i="0" noProof="0" dirty="0" err="1" smtClean="0">
                <a:latin typeface="Arial Black"/>
                <a:cs typeface="Arial Black"/>
              </a:rPr>
              <a:t>traff</a:t>
            </a:r>
            <a:r>
              <a:rPr lang="en-GB" sz="1400" b="1" i="0" baseline="0" noProof="0" dirty="0" smtClean="0">
                <a:latin typeface="Arial Black"/>
                <a:cs typeface="Arial Black"/>
              </a:rPr>
              <a:t> </a:t>
            </a:r>
            <a:r>
              <a:rPr lang="en-GB" sz="1400" b="1" i="0" baseline="0" noProof="0" dirty="0" err="1" smtClean="0">
                <a:latin typeface="Arial Black"/>
                <a:cs typeface="Arial Black"/>
              </a:rPr>
              <a:t>Yvona</a:t>
            </a:r>
            <a:r>
              <a:rPr lang="en-GB" sz="1400" b="1" i="0" baseline="0" noProof="0" dirty="0" smtClean="0">
                <a:latin typeface="Arial Black"/>
                <a:cs typeface="Arial Black"/>
              </a:rPr>
              <a:t> </a:t>
            </a:r>
            <a:r>
              <a:rPr lang="en-GB" sz="1400" b="1" i="0" baseline="0" noProof="0" dirty="0" err="1" smtClean="0">
                <a:latin typeface="Arial Black"/>
                <a:cs typeface="Arial Black"/>
              </a:rPr>
              <a:t>Kreuzmannova</a:t>
            </a:r>
            <a:r>
              <a:rPr lang="en-GB" sz="1400" b="1" i="0" baseline="0" noProof="0" dirty="0" smtClean="0">
                <a:latin typeface="Arial Black"/>
                <a:cs typeface="Arial Black"/>
              </a:rPr>
              <a:t> – </a:t>
            </a:r>
            <a:r>
              <a:rPr lang="en-GB" sz="1400" b="1" i="0" baseline="0" noProof="0" dirty="0" err="1" smtClean="0">
                <a:latin typeface="Arial Black"/>
                <a:cs typeface="Arial Black"/>
              </a:rPr>
              <a:t>kunstnerisk</a:t>
            </a:r>
            <a:r>
              <a:rPr lang="en-GB" sz="1400" b="1" i="0" baseline="0" noProof="0" dirty="0" smtClean="0">
                <a:latin typeface="Arial Black"/>
                <a:cs typeface="Arial Black"/>
              </a:rPr>
              <a:t> </a:t>
            </a:r>
            <a:r>
              <a:rPr lang="en-GB" sz="1400" b="1" i="0" baseline="0" noProof="0" dirty="0" err="1" smtClean="0">
                <a:latin typeface="Arial Black"/>
                <a:cs typeface="Arial Black"/>
              </a:rPr>
              <a:t>leder</a:t>
            </a:r>
            <a:r>
              <a:rPr lang="en-GB" sz="1400" b="1" i="0" baseline="0" noProof="0" dirty="0" smtClean="0">
                <a:latin typeface="Arial Black"/>
                <a:cs typeface="Arial Black"/>
              </a:rPr>
              <a:t> I </a:t>
            </a:r>
            <a:r>
              <a:rPr lang="en-GB" sz="1400" b="1" i="0" baseline="0" noProof="0" dirty="0" err="1" smtClean="0">
                <a:latin typeface="Arial Black"/>
                <a:cs typeface="Arial Black"/>
              </a:rPr>
              <a:t>Tanec</a:t>
            </a:r>
            <a:r>
              <a:rPr lang="en-GB" sz="1400" b="1" i="0" baseline="0" noProof="0" dirty="0" smtClean="0">
                <a:latin typeface="Arial Black"/>
                <a:cs typeface="Arial Black"/>
              </a:rPr>
              <a:t> Praha – </a:t>
            </a:r>
            <a:r>
              <a:rPr lang="en-GB" sz="1400" b="1" i="0" baseline="0" noProof="0" dirty="0" err="1" smtClean="0">
                <a:latin typeface="Arial Black"/>
                <a:cs typeface="Arial Black"/>
              </a:rPr>
              <a:t>på</a:t>
            </a:r>
            <a:r>
              <a:rPr lang="en-GB" sz="1400" b="1" i="0" baseline="0" noProof="0" dirty="0" smtClean="0">
                <a:latin typeface="Arial Black"/>
                <a:cs typeface="Arial Black"/>
              </a:rPr>
              <a:t> </a:t>
            </a:r>
            <a:r>
              <a:rPr lang="en-GB" sz="1400" b="1" i="0" baseline="0" noProof="0" dirty="0" err="1" smtClean="0">
                <a:latin typeface="Arial Black"/>
                <a:cs typeface="Arial Black"/>
              </a:rPr>
              <a:t>en</a:t>
            </a:r>
            <a:r>
              <a:rPr lang="en-GB" sz="1400" b="1" i="0" baseline="0" noProof="0" dirty="0" smtClean="0">
                <a:latin typeface="Arial Black"/>
                <a:cs typeface="Arial Black"/>
              </a:rPr>
              <a:t> </a:t>
            </a:r>
            <a:r>
              <a:rPr lang="en-GB" sz="1400" b="1" i="0" baseline="0" noProof="0" dirty="0" err="1" smtClean="0">
                <a:latin typeface="Arial Black"/>
                <a:cs typeface="Arial Black"/>
              </a:rPr>
              <a:t>dansefestival</a:t>
            </a:r>
            <a:r>
              <a:rPr lang="en-GB" sz="1400" b="1" i="0" baseline="0" noProof="0" dirty="0" smtClean="0">
                <a:latin typeface="Arial Black"/>
                <a:cs typeface="Arial Black"/>
              </a:rPr>
              <a:t> I Brussel I 2013. </a:t>
            </a:r>
            <a:r>
              <a:rPr lang="en-GB" sz="1400" b="1" i="0" baseline="0" noProof="0" dirty="0" err="1" smtClean="0">
                <a:latin typeface="Arial Black"/>
                <a:cs typeface="Arial Black"/>
              </a:rPr>
              <a:t>Deretter</a:t>
            </a:r>
            <a:r>
              <a:rPr lang="en-GB" sz="1400" b="1" i="0" baseline="0" noProof="0" dirty="0" smtClean="0">
                <a:latin typeface="Arial Black"/>
                <a:cs typeface="Arial Black"/>
              </a:rPr>
              <a:t> </a:t>
            </a:r>
            <a:r>
              <a:rPr lang="en-GB" sz="1400" b="1" i="0" baseline="0" noProof="0" dirty="0" err="1" smtClean="0">
                <a:latin typeface="Arial Black"/>
                <a:cs typeface="Arial Black"/>
              </a:rPr>
              <a:t>ble</a:t>
            </a:r>
            <a:r>
              <a:rPr lang="en-GB" sz="1400" b="1" i="0" baseline="0" noProof="0" dirty="0" smtClean="0">
                <a:latin typeface="Arial Black"/>
                <a:cs typeface="Arial Black"/>
              </a:rPr>
              <a:t> vi </a:t>
            </a:r>
            <a:r>
              <a:rPr lang="en-GB" sz="1400" b="1" i="0" baseline="0" noProof="0" dirty="0" err="1" smtClean="0">
                <a:latin typeface="Arial Black"/>
                <a:cs typeface="Arial Black"/>
              </a:rPr>
              <a:t>inviterte</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å delta I et </a:t>
            </a:r>
            <a:r>
              <a:rPr lang="en-GB" sz="1400" b="1" i="0" baseline="0" noProof="0" dirty="0" err="1" smtClean="0">
                <a:latin typeface="Arial Black"/>
                <a:cs typeface="Arial Black"/>
              </a:rPr>
              <a:t>lite</a:t>
            </a:r>
            <a:r>
              <a:rPr lang="en-GB" sz="1400" b="1" i="0" baseline="0" noProof="0" dirty="0" smtClean="0">
                <a:latin typeface="Arial Black"/>
                <a:cs typeface="Arial Black"/>
              </a:rPr>
              <a:t> </a:t>
            </a:r>
            <a:r>
              <a:rPr lang="en-GB" sz="1400" b="1" i="0" baseline="0" noProof="0" dirty="0" err="1" smtClean="0">
                <a:latin typeface="Arial Black"/>
                <a:cs typeface="Arial Black"/>
              </a:rPr>
              <a:t>bilateralt</a:t>
            </a:r>
            <a:r>
              <a:rPr lang="en-GB" sz="1400" b="1" i="0" baseline="0" noProof="0" dirty="0" smtClean="0">
                <a:latin typeface="Arial Black"/>
                <a:cs typeface="Arial Black"/>
              </a:rPr>
              <a:t> </a:t>
            </a:r>
            <a:r>
              <a:rPr lang="en-GB" sz="1400" b="1" i="0" baseline="0" noProof="0" dirty="0" err="1" smtClean="0">
                <a:latin typeface="Arial Black"/>
                <a:cs typeface="Arial Black"/>
              </a:rPr>
              <a:t>prosjekt</a:t>
            </a:r>
            <a:r>
              <a:rPr lang="en-GB" sz="1400" b="1" i="0" baseline="0" noProof="0" dirty="0" smtClean="0">
                <a:latin typeface="Arial Black"/>
                <a:cs typeface="Arial Black"/>
              </a:rPr>
              <a:t>, der </a:t>
            </a:r>
            <a:r>
              <a:rPr lang="en-GB" sz="1400" b="1" i="0" baseline="0" noProof="0" dirty="0" err="1" smtClean="0">
                <a:latin typeface="Arial Black"/>
                <a:cs typeface="Arial Black"/>
              </a:rPr>
              <a:t>Tanec</a:t>
            </a:r>
            <a:r>
              <a:rPr lang="en-GB" sz="1400" b="1" i="0" baseline="0" noProof="0" dirty="0" smtClean="0">
                <a:latin typeface="Arial Black"/>
                <a:cs typeface="Arial Black"/>
              </a:rPr>
              <a:t> Praha </a:t>
            </a:r>
            <a:r>
              <a:rPr lang="en-GB" sz="1400" b="1" i="0" baseline="0" noProof="0" dirty="0" err="1" smtClean="0">
                <a:latin typeface="Arial Black"/>
                <a:cs typeface="Arial Black"/>
              </a:rPr>
              <a:t>kom</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Norge for å </a:t>
            </a:r>
            <a:r>
              <a:rPr lang="en-GB" sz="1400" b="1" i="0" baseline="0" noProof="0" dirty="0" err="1" smtClean="0">
                <a:latin typeface="Arial Black"/>
                <a:cs typeface="Arial Black"/>
              </a:rPr>
              <a:t>bli</a:t>
            </a:r>
            <a:r>
              <a:rPr lang="en-GB" sz="1400" b="1" i="0" baseline="0" noProof="0" dirty="0" smtClean="0">
                <a:latin typeface="Arial Black"/>
                <a:cs typeface="Arial Black"/>
              </a:rPr>
              <a:t> </a:t>
            </a:r>
            <a:r>
              <a:rPr lang="en-GB" sz="1400" b="1" i="0" baseline="0" noProof="0" dirty="0" err="1" smtClean="0">
                <a:latin typeface="Arial Black"/>
                <a:cs typeface="Arial Black"/>
              </a:rPr>
              <a:t>kjent</a:t>
            </a:r>
            <a:r>
              <a:rPr lang="en-GB" sz="1400" b="1" i="0" baseline="0" noProof="0" dirty="0" smtClean="0">
                <a:latin typeface="Arial Black"/>
                <a:cs typeface="Arial Black"/>
              </a:rPr>
              <a:t> med </a:t>
            </a:r>
            <a:r>
              <a:rPr lang="en-GB" sz="1400" b="1" i="0" baseline="0" noProof="0" dirty="0" err="1" smtClean="0">
                <a:latin typeface="Arial Black"/>
                <a:cs typeface="Arial Black"/>
              </a:rPr>
              <a:t>dansescenen</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ulike</a:t>
            </a:r>
            <a:r>
              <a:rPr lang="en-GB" sz="1400" b="1" i="0" baseline="0" noProof="0" dirty="0" smtClean="0">
                <a:latin typeface="Arial Black"/>
                <a:cs typeface="Arial Black"/>
              </a:rPr>
              <a:t> </a:t>
            </a:r>
            <a:r>
              <a:rPr lang="en-GB" sz="1400" b="1" i="0" baseline="0" noProof="0" dirty="0" err="1" smtClean="0">
                <a:latin typeface="Arial Black"/>
                <a:cs typeface="Arial Black"/>
              </a:rPr>
              <a:t>dansearrangører</a:t>
            </a:r>
            <a:r>
              <a:rPr lang="en-GB" sz="1400" b="1" i="0" baseline="0" noProof="0" dirty="0" smtClean="0">
                <a:latin typeface="Arial Black"/>
                <a:cs typeface="Arial Black"/>
              </a:rPr>
              <a:t> ( </a:t>
            </a:r>
            <a:r>
              <a:rPr lang="en-GB" sz="1400" b="1" i="0" baseline="0" noProof="0" dirty="0" err="1" smtClean="0">
                <a:latin typeface="Arial Black"/>
                <a:cs typeface="Arial Black"/>
              </a:rPr>
              <a:t>Dansens</a:t>
            </a:r>
            <a:r>
              <a:rPr lang="en-GB" sz="1400" b="1" i="0" baseline="0" noProof="0" dirty="0" smtClean="0">
                <a:latin typeface="Arial Black"/>
                <a:cs typeface="Arial Black"/>
              </a:rPr>
              <a:t> Hus, </a:t>
            </a:r>
            <a:r>
              <a:rPr lang="en-GB" sz="1400" b="1" i="0" baseline="0" noProof="0" dirty="0" err="1" smtClean="0">
                <a:latin typeface="Arial Black"/>
                <a:cs typeface="Arial Black"/>
              </a:rPr>
              <a:t>Bærum</a:t>
            </a:r>
            <a:r>
              <a:rPr lang="en-GB" sz="1400" b="1" i="0" baseline="0" noProof="0" dirty="0" smtClean="0">
                <a:latin typeface="Arial Black"/>
                <a:cs typeface="Arial Black"/>
              </a:rPr>
              <a:t> </a:t>
            </a:r>
            <a:r>
              <a:rPr lang="en-GB" sz="1400" b="1" i="0" baseline="0" noProof="0" dirty="0" err="1" smtClean="0">
                <a:latin typeface="Arial Black"/>
                <a:cs typeface="Arial Black"/>
              </a:rPr>
              <a:t>Kulturhus</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Tou</a:t>
            </a:r>
            <a:r>
              <a:rPr lang="en-GB" sz="1400" b="1" i="0" baseline="0" noProof="0" dirty="0" smtClean="0">
                <a:latin typeface="Arial Black"/>
                <a:cs typeface="Arial Black"/>
              </a:rPr>
              <a:t> Scene I Stavanger), </a:t>
            </a:r>
            <a:r>
              <a:rPr lang="en-GB" sz="1400" b="1" i="0" baseline="0" noProof="0" dirty="0" err="1" smtClean="0">
                <a:latin typeface="Arial Black"/>
                <a:cs typeface="Arial Black"/>
              </a:rPr>
              <a:t>og</a:t>
            </a:r>
            <a:r>
              <a:rPr lang="en-GB" sz="1400" b="1" i="0" baseline="0" noProof="0" dirty="0" smtClean="0">
                <a:latin typeface="Arial Black"/>
                <a:cs typeface="Arial Black"/>
              </a:rPr>
              <a:t> vi </a:t>
            </a:r>
            <a:r>
              <a:rPr lang="en-GB" sz="1400" b="1" i="0" baseline="0" noProof="0" dirty="0" err="1" smtClean="0">
                <a:latin typeface="Arial Black"/>
                <a:cs typeface="Arial Black"/>
              </a:rPr>
              <a:t>ble</a:t>
            </a:r>
            <a:r>
              <a:rPr lang="en-GB" sz="1400" b="1" i="0" baseline="0" noProof="0" dirty="0" smtClean="0">
                <a:latin typeface="Arial Black"/>
                <a:cs typeface="Arial Black"/>
              </a:rPr>
              <a:t> </a:t>
            </a:r>
            <a:r>
              <a:rPr lang="en-GB" sz="1400" b="1" i="0" baseline="0" noProof="0" dirty="0" err="1" smtClean="0">
                <a:latin typeface="Arial Black"/>
                <a:cs typeface="Arial Black"/>
              </a:rPr>
              <a:t>inviterte</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Czech Dance Platform </a:t>
            </a:r>
            <a:r>
              <a:rPr lang="en-GB" sz="1400" b="1" i="0" baseline="0" noProof="0" dirty="0" err="1" smtClean="0">
                <a:latin typeface="Arial Black"/>
                <a:cs typeface="Arial Black"/>
              </a:rPr>
              <a:t>april</a:t>
            </a:r>
            <a:r>
              <a:rPr lang="en-GB" sz="1400" b="1" i="0" baseline="0" noProof="0" dirty="0" smtClean="0">
                <a:latin typeface="Arial Black"/>
                <a:cs typeface="Arial Black"/>
              </a:rPr>
              <a:t> 2014.</a:t>
            </a:r>
            <a:endParaRPr lang="en-GB" sz="1400" b="1" i="0" noProof="0" dirty="0" smtClean="0">
              <a:latin typeface="Arial Black"/>
              <a:cs typeface="Arial Black"/>
            </a:endParaRPr>
          </a:p>
          <a:p>
            <a:r>
              <a:rPr lang="en-GB" sz="1400" b="1" i="0" noProof="0" dirty="0" smtClean="0">
                <a:latin typeface="Arial Black"/>
                <a:cs typeface="Arial Black"/>
              </a:rPr>
              <a:t>I</a:t>
            </a:r>
            <a:r>
              <a:rPr lang="en-GB" sz="1400" b="1" i="0" baseline="0" noProof="0" dirty="0" smtClean="0">
                <a:latin typeface="Arial Black"/>
                <a:cs typeface="Arial Black"/>
              </a:rPr>
              <a:t> Praha </a:t>
            </a:r>
            <a:r>
              <a:rPr lang="en-GB" sz="1400" b="1" i="0" baseline="0" noProof="0" dirty="0" err="1" smtClean="0">
                <a:latin typeface="Arial Black"/>
                <a:cs typeface="Arial Black"/>
              </a:rPr>
              <a:t>på</a:t>
            </a:r>
            <a:r>
              <a:rPr lang="en-GB" sz="1400" b="1" i="0" baseline="0" noProof="0" dirty="0" smtClean="0">
                <a:latin typeface="Arial Black"/>
                <a:cs typeface="Arial Black"/>
              </a:rPr>
              <a:t> Czech Dance Platform </a:t>
            </a:r>
            <a:r>
              <a:rPr lang="en-GB" sz="1400" b="1" i="0" baseline="0" noProof="0" dirty="0" err="1" smtClean="0">
                <a:latin typeface="Arial Black"/>
                <a:cs typeface="Arial Black"/>
              </a:rPr>
              <a:t>ble</a:t>
            </a:r>
            <a:r>
              <a:rPr lang="en-GB" sz="1400" b="1" i="0" baseline="0" noProof="0" dirty="0" smtClean="0">
                <a:latin typeface="Arial Black"/>
                <a:cs typeface="Arial Black"/>
              </a:rPr>
              <a:t> Morten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jeg</a:t>
            </a:r>
            <a:r>
              <a:rPr lang="en-GB" sz="1400" b="1" i="0" baseline="0" noProof="0" dirty="0" smtClean="0">
                <a:latin typeface="Arial Black"/>
                <a:cs typeface="Arial Black"/>
              </a:rPr>
              <a:t> </a:t>
            </a:r>
            <a:r>
              <a:rPr lang="en-GB" sz="1400" b="1" i="0" baseline="0" noProof="0" dirty="0" err="1" smtClean="0">
                <a:latin typeface="Arial Black"/>
                <a:cs typeface="Arial Black"/>
              </a:rPr>
              <a:t>veldig</a:t>
            </a:r>
            <a:r>
              <a:rPr lang="en-GB" sz="1400" b="1" i="0" baseline="0" noProof="0" dirty="0" smtClean="0">
                <a:latin typeface="Arial Black"/>
                <a:cs typeface="Arial Black"/>
              </a:rPr>
              <a:t> </a:t>
            </a:r>
            <a:r>
              <a:rPr lang="en-GB" sz="1400" b="1" i="0" baseline="0" noProof="0" dirty="0" err="1" smtClean="0">
                <a:latin typeface="Arial Black"/>
                <a:cs typeface="Arial Black"/>
              </a:rPr>
              <a:t>fascinerte</a:t>
            </a:r>
            <a:r>
              <a:rPr lang="en-GB" sz="1400" b="1" i="0" baseline="0" noProof="0" dirty="0" smtClean="0">
                <a:latin typeface="Arial Black"/>
                <a:cs typeface="Arial Black"/>
              </a:rPr>
              <a:t> </a:t>
            </a:r>
            <a:r>
              <a:rPr lang="en-GB" sz="1400" b="1" i="0" baseline="0" noProof="0" dirty="0" err="1" smtClean="0">
                <a:latin typeface="Arial Black"/>
                <a:cs typeface="Arial Black"/>
              </a:rPr>
              <a:t>av</a:t>
            </a:r>
            <a:r>
              <a:rPr lang="en-GB" sz="1400" b="1" i="0" baseline="0" noProof="0" dirty="0" smtClean="0">
                <a:latin typeface="Arial Black"/>
                <a:cs typeface="Arial Black"/>
              </a:rPr>
              <a:t> et </a:t>
            </a:r>
            <a:r>
              <a:rPr lang="en-GB" sz="1400" b="1" i="0" baseline="0" noProof="0" dirty="0" err="1" smtClean="0">
                <a:latin typeface="Arial Black"/>
                <a:cs typeface="Arial Black"/>
              </a:rPr>
              <a:t>helt</a:t>
            </a:r>
            <a:r>
              <a:rPr lang="en-GB" sz="1400" b="1" i="0" baseline="0" noProof="0" dirty="0" smtClean="0">
                <a:latin typeface="Arial Black"/>
                <a:cs typeface="Arial Black"/>
              </a:rPr>
              <a:t> </a:t>
            </a:r>
            <a:r>
              <a:rPr lang="en-GB" sz="1400" b="1" i="0" baseline="0" noProof="0" dirty="0" err="1" smtClean="0">
                <a:latin typeface="Arial Black"/>
                <a:cs typeface="Arial Black"/>
              </a:rPr>
              <a:t>nytt</a:t>
            </a:r>
            <a:r>
              <a:rPr lang="en-GB" sz="1400" b="1" i="0" baseline="0" noProof="0" dirty="0" smtClean="0">
                <a:latin typeface="Arial Black"/>
                <a:cs typeface="Arial Black"/>
              </a:rPr>
              <a:t> </a:t>
            </a:r>
            <a:r>
              <a:rPr lang="en-GB" sz="1400" b="1" i="0" baseline="0" noProof="0" dirty="0" err="1" smtClean="0">
                <a:latin typeface="Arial Black"/>
                <a:cs typeface="Arial Black"/>
              </a:rPr>
              <a:t>kompani</a:t>
            </a:r>
            <a:r>
              <a:rPr lang="en-GB" sz="1400" b="1" i="0" baseline="0" noProof="0" dirty="0" smtClean="0">
                <a:latin typeface="Arial Black"/>
                <a:cs typeface="Arial Black"/>
              </a:rPr>
              <a:t>, </a:t>
            </a:r>
            <a:r>
              <a:rPr lang="en-GB" sz="1400" b="1" i="0" baseline="0" noProof="0" dirty="0" err="1" smtClean="0">
                <a:latin typeface="Arial Black"/>
                <a:cs typeface="Arial Black"/>
              </a:rPr>
              <a:t>som</a:t>
            </a:r>
            <a:r>
              <a:rPr lang="en-GB" sz="1400" b="1" i="0" baseline="0" noProof="0" dirty="0" smtClean="0">
                <a:latin typeface="Arial Black"/>
                <a:cs typeface="Arial Black"/>
              </a:rPr>
              <a:t> </a:t>
            </a:r>
            <a:r>
              <a:rPr lang="en-GB" sz="1400" b="1" i="0" baseline="0" noProof="0" dirty="0" err="1" smtClean="0">
                <a:latin typeface="Arial Black"/>
                <a:cs typeface="Arial Black"/>
              </a:rPr>
              <a:t>hadde</a:t>
            </a:r>
            <a:r>
              <a:rPr lang="en-GB" sz="1400" b="1" i="0" baseline="0" noProof="0" dirty="0" smtClean="0">
                <a:latin typeface="Arial Black"/>
                <a:cs typeface="Arial Black"/>
              </a:rPr>
              <a:t> et </a:t>
            </a:r>
            <a:r>
              <a:rPr lang="en-GB" sz="1400" b="1" i="0" baseline="0" noProof="0" dirty="0" err="1" smtClean="0">
                <a:latin typeface="Arial Black"/>
                <a:cs typeface="Arial Black"/>
              </a:rPr>
              <a:t>ferskt</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annerledes</a:t>
            </a:r>
            <a:r>
              <a:rPr lang="en-GB" sz="1400" b="1" i="0" baseline="0" noProof="0" dirty="0" smtClean="0">
                <a:latin typeface="Arial Black"/>
                <a:cs typeface="Arial Black"/>
              </a:rPr>
              <a:t> </a:t>
            </a:r>
            <a:r>
              <a:rPr lang="en-GB" sz="1400" b="1" i="0" baseline="0" noProof="0" dirty="0" err="1" smtClean="0">
                <a:latin typeface="Arial Black"/>
                <a:cs typeface="Arial Black"/>
              </a:rPr>
              <a:t>tilnærming</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a:t>
            </a:r>
            <a:r>
              <a:rPr lang="en-GB" sz="1400" b="1" i="0" baseline="0" noProof="0" dirty="0" err="1" smtClean="0">
                <a:latin typeface="Arial Black"/>
                <a:cs typeface="Arial Black"/>
              </a:rPr>
              <a:t>dans</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fysisk</a:t>
            </a:r>
            <a:r>
              <a:rPr lang="en-GB" sz="1400" b="1" i="0" baseline="0" noProof="0" dirty="0" smtClean="0">
                <a:latin typeface="Arial Black"/>
                <a:cs typeface="Arial Black"/>
              </a:rPr>
              <a:t> </a:t>
            </a:r>
            <a:r>
              <a:rPr lang="en-GB" sz="1400" b="1" i="0" baseline="0" noProof="0" dirty="0" err="1" smtClean="0">
                <a:latin typeface="Arial Black"/>
                <a:cs typeface="Arial Black"/>
              </a:rPr>
              <a:t>teater</a:t>
            </a:r>
            <a:r>
              <a:rPr lang="en-GB" sz="1400" b="1" i="0" baseline="0" noProof="0" dirty="0" smtClean="0">
                <a:latin typeface="Arial Black"/>
                <a:cs typeface="Arial Black"/>
              </a:rPr>
              <a:t>. Da </a:t>
            </a:r>
            <a:r>
              <a:rPr lang="en-GB" sz="1400" b="1" i="0" baseline="0" noProof="0" dirty="0" err="1" smtClean="0">
                <a:latin typeface="Arial Black"/>
                <a:cs typeface="Arial Black"/>
              </a:rPr>
              <a:t>så</a:t>
            </a:r>
            <a:r>
              <a:rPr lang="en-GB" sz="1400" b="1" i="0" baseline="0" noProof="0" dirty="0" smtClean="0">
                <a:latin typeface="Arial Black"/>
                <a:cs typeface="Arial Black"/>
              </a:rPr>
              <a:t> vi Spitfire Company for </a:t>
            </a:r>
            <a:r>
              <a:rPr lang="en-GB" sz="1400" b="1" i="0" baseline="0" noProof="0" dirty="0" err="1" smtClean="0">
                <a:latin typeface="Arial Black"/>
                <a:cs typeface="Arial Black"/>
              </a:rPr>
              <a:t>første</a:t>
            </a:r>
            <a:r>
              <a:rPr lang="en-GB" sz="1400" b="1" i="0" baseline="0" noProof="0" dirty="0" smtClean="0">
                <a:latin typeface="Arial Black"/>
                <a:cs typeface="Arial Black"/>
              </a:rPr>
              <a:t> gang, med sin </a:t>
            </a:r>
            <a:r>
              <a:rPr lang="en-GB" sz="1400" b="1" i="0" baseline="0" noProof="0" dirty="0" err="1" smtClean="0">
                <a:latin typeface="Arial Black"/>
                <a:cs typeface="Arial Black"/>
              </a:rPr>
              <a:t>ikoniske</a:t>
            </a:r>
            <a:r>
              <a:rPr lang="en-GB" sz="1400" b="1" i="0" baseline="0" noProof="0" dirty="0" smtClean="0">
                <a:latin typeface="Arial Black"/>
                <a:cs typeface="Arial Black"/>
              </a:rPr>
              <a:t> </a:t>
            </a:r>
            <a:r>
              <a:rPr lang="en-GB" sz="1400" b="1" i="0" baseline="0" noProof="0" dirty="0" err="1" smtClean="0">
                <a:latin typeface="Arial Black"/>
                <a:cs typeface="Arial Black"/>
              </a:rPr>
              <a:t>Antiwords</a:t>
            </a:r>
            <a:r>
              <a:rPr lang="en-GB" sz="1400" b="1" i="0" baseline="0" noProof="0" dirty="0" smtClean="0">
                <a:latin typeface="Arial Black"/>
                <a:cs typeface="Arial Black"/>
              </a:rPr>
              <a:t>, </a:t>
            </a:r>
            <a:r>
              <a:rPr lang="en-GB" sz="1400" b="1" i="0" baseline="0" noProof="0" dirty="0" err="1" smtClean="0">
                <a:latin typeface="Arial Black"/>
                <a:cs typeface="Arial Black"/>
              </a:rPr>
              <a:t>inspirert</a:t>
            </a:r>
            <a:r>
              <a:rPr lang="en-GB" sz="1400" b="1" i="0" baseline="0" noProof="0" dirty="0" smtClean="0">
                <a:latin typeface="Arial Black"/>
                <a:cs typeface="Arial Black"/>
              </a:rPr>
              <a:t> </a:t>
            </a:r>
            <a:r>
              <a:rPr lang="en-GB" sz="1400" b="1" i="0" baseline="0" noProof="0" dirty="0" err="1" smtClean="0">
                <a:latin typeface="Arial Black"/>
                <a:cs typeface="Arial Black"/>
              </a:rPr>
              <a:t>av</a:t>
            </a:r>
            <a:r>
              <a:rPr lang="en-GB" sz="1400" b="1" i="0" baseline="0" noProof="0" dirty="0" smtClean="0">
                <a:latin typeface="Arial Black"/>
                <a:cs typeface="Arial Black"/>
              </a:rPr>
              <a:t> Vaclav Havel.</a:t>
            </a:r>
          </a:p>
          <a:p>
            <a:endParaRPr lang="en-GB" sz="1400" b="1" i="0" noProof="0" dirty="0" smtClean="0">
              <a:latin typeface="Arial Black"/>
              <a:cs typeface="Arial Black"/>
            </a:endParaRPr>
          </a:p>
          <a:p>
            <a:r>
              <a:rPr lang="en-GB" sz="1400" b="1" i="0" noProof="0" dirty="0" smtClean="0">
                <a:latin typeface="Arial Black"/>
                <a:cs typeface="Arial Black"/>
              </a:rPr>
              <a:t>Vi </a:t>
            </a:r>
            <a:r>
              <a:rPr lang="en-GB" sz="1400" b="1" i="0" noProof="0" dirty="0" err="1" smtClean="0">
                <a:latin typeface="Arial Black"/>
                <a:cs typeface="Arial Black"/>
              </a:rPr>
              <a:t>inviterte</a:t>
            </a:r>
            <a:r>
              <a:rPr lang="en-GB" sz="1400" b="1" i="0" noProof="0" dirty="0" smtClean="0">
                <a:latin typeface="Arial Black"/>
                <a:cs typeface="Arial Black"/>
              </a:rPr>
              <a:t> de</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å </a:t>
            </a:r>
            <a:r>
              <a:rPr lang="en-GB" sz="1400" b="1" i="0" baseline="0" noProof="0" dirty="0" err="1" smtClean="0">
                <a:latin typeface="Arial Black"/>
                <a:cs typeface="Arial Black"/>
              </a:rPr>
              <a:t>vise</a:t>
            </a:r>
            <a:r>
              <a:rPr lang="en-GB" sz="1400" b="1" i="0" baseline="0" noProof="0" dirty="0" smtClean="0">
                <a:latin typeface="Arial Black"/>
                <a:cs typeface="Arial Black"/>
              </a:rPr>
              <a:t> </a:t>
            </a:r>
            <a:r>
              <a:rPr lang="en-GB" sz="1400" b="1" i="0" baseline="0" noProof="0" dirty="0" err="1" smtClean="0">
                <a:latin typeface="Arial Black"/>
                <a:cs typeface="Arial Black"/>
              </a:rPr>
              <a:t>denne</a:t>
            </a:r>
            <a:r>
              <a:rPr lang="en-GB" sz="1400" b="1" i="0" baseline="0" noProof="0" dirty="0" smtClean="0">
                <a:latin typeface="Arial Black"/>
                <a:cs typeface="Arial Black"/>
              </a:rPr>
              <a:t> </a:t>
            </a:r>
            <a:r>
              <a:rPr lang="en-GB" sz="1400" b="1" i="0" baseline="0" noProof="0" dirty="0" err="1" smtClean="0">
                <a:latin typeface="Arial Black"/>
                <a:cs typeface="Arial Black"/>
              </a:rPr>
              <a:t>forestillingen</a:t>
            </a:r>
            <a:r>
              <a:rPr lang="en-GB" sz="1400" b="1" i="0" baseline="0" noProof="0" dirty="0" smtClean="0">
                <a:latin typeface="Arial Black"/>
                <a:cs typeface="Arial Black"/>
              </a:rPr>
              <a:t> I </a:t>
            </a:r>
            <a:r>
              <a:rPr lang="en-GB" sz="1400" b="1" i="0" baseline="0" noProof="0" dirty="0" err="1" smtClean="0">
                <a:latin typeface="Arial Black"/>
                <a:cs typeface="Arial Black"/>
              </a:rPr>
              <a:t>Bærum</a:t>
            </a:r>
            <a:r>
              <a:rPr lang="en-GB" sz="1400" b="1" i="0" baseline="0" noProof="0" dirty="0" smtClean="0">
                <a:latin typeface="Arial Black"/>
                <a:cs typeface="Arial Black"/>
              </a:rPr>
              <a:t> </a:t>
            </a:r>
            <a:r>
              <a:rPr lang="en-GB" sz="1400" b="1" i="0" baseline="0" noProof="0" dirty="0" err="1" smtClean="0">
                <a:latin typeface="Arial Black"/>
                <a:cs typeface="Arial Black"/>
              </a:rPr>
              <a:t>Kulturhus</a:t>
            </a:r>
            <a:r>
              <a:rPr lang="en-GB" sz="1400" b="1" i="0" baseline="0" noProof="0" dirty="0" smtClean="0">
                <a:latin typeface="Arial Black"/>
                <a:cs typeface="Arial Black"/>
              </a:rPr>
              <a:t>’ </a:t>
            </a:r>
            <a:r>
              <a:rPr lang="en-GB" sz="1400" b="1" i="0" baseline="0" noProof="0" dirty="0" err="1" smtClean="0">
                <a:latin typeface="Arial Black"/>
                <a:cs typeface="Arial Black"/>
              </a:rPr>
              <a:t>nye</a:t>
            </a:r>
            <a:r>
              <a:rPr lang="en-GB" sz="1400" b="1" i="0" baseline="0" noProof="0" dirty="0" smtClean="0">
                <a:latin typeface="Arial Black"/>
                <a:cs typeface="Arial Black"/>
              </a:rPr>
              <a:t> scene </a:t>
            </a:r>
            <a:r>
              <a:rPr lang="en-GB" sz="1400" b="1" i="0" baseline="0" noProof="0" dirty="0" err="1" smtClean="0">
                <a:latin typeface="Arial Black"/>
                <a:cs typeface="Arial Black"/>
              </a:rPr>
              <a:t>Underhuset</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rakk</a:t>
            </a:r>
            <a:r>
              <a:rPr lang="en-GB" sz="1400" b="1" i="0" baseline="0" noProof="0" dirty="0" smtClean="0">
                <a:latin typeface="Arial Black"/>
                <a:cs typeface="Arial Black"/>
              </a:rPr>
              <a:t> </a:t>
            </a:r>
            <a:r>
              <a:rPr lang="en-GB" sz="1400" b="1" i="0" baseline="0" noProof="0" dirty="0" err="1" smtClean="0">
                <a:latin typeface="Arial Black"/>
                <a:cs typeface="Arial Black"/>
              </a:rPr>
              <a:t>faktisk</a:t>
            </a:r>
            <a:r>
              <a:rPr lang="en-GB" sz="1400" b="1" i="0" baseline="0" noProof="0" dirty="0" smtClean="0">
                <a:latin typeface="Arial Black"/>
                <a:cs typeface="Arial Black"/>
              </a:rPr>
              <a:t> </a:t>
            </a:r>
            <a:r>
              <a:rPr lang="en-GB" sz="1400" b="1" i="0" baseline="0" noProof="0" dirty="0" err="1" smtClean="0">
                <a:latin typeface="Arial Black"/>
                <a:cs typeface="Arial Black"/>
              </a:rPr>
              <a:t>også</a:t>
            </a:r>
            <a:r>
              <a:rPr lang="en-GB" sz="1400" b="1" i="0" baseline="0" noProof="0" dirty="0" smtClean="0">
                <a:latin typeface="Arial Black"/>
                <a:cs typeface="Arial Black"/>
              </a:rPr>
              <a:t> å ta et </a:t>
            </a:r>
            <a:r>
              <a:rPr lang="en-GB" sz="1400" b="1" i="0" baseline="0" noProof="0" dirty="0" err="1" smtClean="0">
                <a:latin typeface="Arial Black"/>
                <a:cs typeface="Arial Black"/>
              </a:rPr>
              <a:t>møte</a:t>
            </a:r>
            <a:r>
              <a:rPr lang="en-GB" sz="1400" b="1" i="0" baseline="0" noProof="0" dirty="0" smtClean="0">
                <a:latin typeface="Arial Black"/>
                <a:cs typeface="Arial Black"/>
              </a:rPr>
              <a:t> med </a:t>
            </a:r>
            <a:r>
              <a:rPr lang="en-GB" sz="1400" b="1" i="0" baseline="0" noProof="0" dirty="0" err="1" smtClean="0">
                <a:latin typeface="Arial Black"/>
                <a:cs typeface="Arial Black"/>
              </a:rPr>
              <a:t>dem</a:t>
            </a:r>
            <a:r>
              <a:rPr lang="en-GB" sz="1400" b="1" i="0" baseline="0" noProof="0" dirty="0" smtClean="0">
                <a:latin typeface="Arial Black"/>
                <a:cs typeface="Arial Black"/>
              </a:rPr>
              <a:t> </a:t>
            </a:r>
            <a:r>
              <a:rPr lang="en-GB" sz="1400" b="1" i="0" baseline="0" noProof="0" dirty="0" err="1" smtClean="0">
                <a:latin typeface="Arial Black"/>
                <a:cs typeface="Arial Black"/>
              </a:rPr>
              <a:t>før</a:t>
            </a:r>
            <a:r>
              <a:rPr lang="en-GB" sz="1400" b="1" i="0" baseline="0" noProof="0" dirty="0" smtClean="0">
                <a:latin typeface="Arial Black"/>
                <a:cs typeface="Arial Black"/>
              </a:rPr>
              <a:t> </a:t>
            </a:r>
            <a:r>
              <a:rPr lang="en-GB" sz="1400" b="1" i="0" baseline="0" noProof="0" dirty="0" err="1" smtClean="0">
                <a:latin typeface="Arial Black"/>
                <a:cs typeface="Arial Black"/>
              </a:rPr>
              <a:t>avreise</a:t>
            </a:r>
            <a:r>
              <a:rPr lang="en-GB" sz="1400" b="1" i="0" baseline="0" noProof="0" dirty="0" smtClean="0">
                <a:latin typeface="Arial Black"/>
                <a:cs typeface="Arial Black"/>
              </a:rPr>
              <a:t> </a:t>
            </a:r>
            <a:r>
              <a:rPr lang="en-GB" sz="1400" b="1" i="0" baseline="0" noProof="0" dirty="0" err="1" smtClean="0">
                <a:latin typeface="Arial Black"/>
                <a:cs typeface="Arial Black"/>
              </a:rPr>
              <a:t>fra</a:t>
            </a:r>
            <a:r>
              <a:rPr lang="en-GB" sz="1400" b="1" i="0" baseline="0" noProof="0" dirty="0" smtClean="0">
                <a:latin typeface="Arial Black"/>
                <a:cs typeface="Arial Black"/>
              </a:rPr>
              <a:t> Praha.</a:t>
            </a:r>
          </a:p>
          <a:p>
            <a:endParaRPr lang="en-GB" sz="1400" b="1" i="0" noProof="0" dirty="0" smtClean="0">
              <a:latin typeface="Arial Black"/>
              <a:cs typeface="Arial Black"/>
            </a:endParaRPr>
          </a:p>
        </p:txBody>
      </p:sp>
      <p:sp>
        <p:nvSpPr>
          <p:cNvPr id="4" name="Plassholder for lysbildenummer 3"/>
          <p:cNvSpPr>
            <a:spLocks noGrp="1"/>
          </p:cNvSpPr>
          <p:nvPr>
            <p:ph type="sldNum" sz="quarter" idx="10"/>
          </p:nvPr>
        </p:nvSpPr>
        <p:spPr/>
        <p:txBody>
          <a:bodyPr/>
          <a:lstStyle/>
          <a:p>
            <a:fld id="{CD69B95E-A499-BF41-8738-3774D07CF95D}" type="slidenum">
              <a:rPr lang="en-GB" smtClean="0"/>
              <a:t>2</a:t>
            </a:fld>
            <a:endParaRPr lang="en-GB"/>
          </a:p>
        </p:txBody>
      </p:sp>
    </p:spTree>
    <p:extLst>
      <p:ext uri="{BB962C8B-B14F-4D97-AF65-F5344CB8AC3E}">
        <p14:creationId xmlns:p14="http://schemas.microsoft.com/office/powerpoint/2010/main" val="1920281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noProof="0" dirty="0" smtClean="0">
                <a:latin typeface="Arial Black"/>
                <a:cs typeface="Arial Black"/>
              </a:rPr>
              <a:t> </a:t>
            </a:r>
          </a:p>
          <a:p>
            <a:r>
              <a:rPr lang="en-GB" sz="1400" b="1" i="0" noProof="0" dirty="0" err="1" smtClean="0">
                <a:latin typeface="Arial Black"/>
                <a:cs typeface="Arial Black"/>
              </a:rPr>
              <a:t>Dette</a:t>
            </a:r>
            <a:r>
              <a:rPr lang="en-GB" sz="1400" b="1" i="0" noProof="0" dirty="0" smtClean="0">
                <a:latin typeface="Arial Black"/>
                <a:cs typeface="Arial Black"/>
              </a:rPr>
              <a:t> </a:t>
            </a:r>
            <a:r>
              <a:rPr lang="en-GB" sz="1400" b="1" i="0" noProof="0" dirty="0" err="1" smtClean="0">
                <a:latin typeface="Arial Black"/>
                <a:cs typeface="Arial Black"/>
              </a:rPr>
              <a:t>bildet</a:t>
            </a:r>
            <a:r>
              <a:rPr lang="en-GB" sz="1400" b="1" i="0" noProof="0" dirty="0" smtClean="0">
                <a:latin typeface="Arial Black"/>
                <a:cs typeface="Arial Black"/>
              </a:rPr>
              <a:t> </a:t>
            </a:r>
            <a:r>
              <a:rPr lang="en-GB" sz="1400" b="1" i="0" noProof="0" dirty="0" err="1" smtClean="0">
                <a:latin typeface="Arial Black"/>
                <a:cs typeface="Arial Black"/>
              </a:rPr>
              <a:t>viser</a:t>
            </a:r>
            <a:r>
              <a:rPr lang="en-GB" sz="1400" b="1" i="0" noProof="0" dirty="0" smtClean="0">
                <a:latin typeface="Arial Black"/>
                <a:cs typeface="Arial Black"/>
              </a:rPr>
              <a:t> </a:t>
            </a:r>
            <a:r>
              <a:rPr lang="en-GB" sz="1400" b="1" i="0" noProof="0" dirty="0" err="1" smtClean="0">
                <a:latin typeface="Arial Black"/>
                <a:cs typeface="Arial Black"/>
              </a:rPr>
              <a:t>det</a:t>
            </a:r>
            <a:r>
              <a:rPr lang="en-GB" sz="1400" b="1" i="0" baseline="0" noProof="0" dirty="0" smtClean="0">
                <a:latin typeface="Arial Black"/>
                <a:cs typeface="Arial Black"/>
              </a:rPr>
              <a:t> </a:t>
            </a:r>
            <a:r>
              <a:rPr lang="en-GB" sz="1400" b="1" i="0" baseline="0" noProof="0" dirty="0" err="1" smtClean="0">
                <a:latin typeface="Arial Black"/>
                <a:cs typeface="Arial Black"/>
              </a:rPr>
              <a:t>aller</a:t>
            </a:r>
            <a:r>
              <a:rPr lang="en-GB" sz="1400" b="1" i="0" baseline="0" noProof="0" dirty="0" smtClean="0">
                <a:latin typeface="Arial Black"/>
                <a:cs typeface="Arial Black"/>
              </a:rPr>
              <a:t> </a:t>
            </a:r>
            <a:r>
              <a:rPr lang="en-GB" sz="1400" b="1" i="0" baseline="0" noProof="0" dirty="0" err="1" smtClean="0">
                <a:latin typeface="Arial Black"/>
                <a:cs typeface="Arial Black"/>
              </a:rPr>
              <a:t>første</a:t>
            </a:r>
            <a:r>
              <a:rPr lang="en-GB" sz="1400" b="1" i="0" baseline="0" noProof="0" dirty="0" smtClean="0">
                <a:latin typeface="Arial Black"/>
                <a:cs typeface="Arial Black"/>
              </a:rPr>
              <a:t> </a:t>
            </a:r>
            <a:r>
              <a:rPr lang="en-GB" sz="1400" b="1" i="0" baseline="0" noProof="0" dirty="0" err="1" smtClean="0">
                <a:latin typeface="Arial Black"/>
                <a:cs typeface="Arial Black"/>
              </a:rPr>
              <a:t>møte</a:t>
            </a:r>
            <a:r>
              <a:rPr lang="en-GB" sz="1400" b="1" i="0" baseline="0" noProof="0" dirty="0" smtClean="0">
                <a:latin typeface="Arial Black"/>
                <a:cs typeface="Arial Black"/>
              </a:rPr>
              <a:t> med Spitfire Company I Praha.</a:t>
            </a:r>
          </a:p>
          <a:p>
            <a:r>
              <a:rPr lang="en-GB" sz="1400" b="1" i="0" baseline="0" noProof="0" dirty="0" err="1" smtClean="0">
                <a:latin typeface="Arial Black"/>
                <a:cs typeface="Arial Black"/>
              </a:rPr>
              <a:t>På</a:t>
            </a:r>
            <a:r>
              <a:rPr lang="en-GB" sz="1400" b="1" i="0" baseline="0" noProof="0" dirty="0" smtClean="0">
                <a:latin typeface="Arial Black"/>
                <a:cs typeface="Arial Black"/>
              </a:rPr>
              <a:t> </a:t>
            </a:r>
            <a:r>
              <a:rPr lang="en-GB" sz="1400" b="1" i="0" baseline="0" noProof="0" dirty="0" err="1" smtClean="0">
                <a:latin typeface="Arial Black"/>
                <a:cs typeface="Arial Black"/>
              </a:rPr>
              <a:t>bildet</a:t>
            </a:r>
            <a:r>
              <a:rPr lang="en-GB" sz="1400" b="1" i="0" baseline="0" noProof="0" dirty="0" smtClean="0">
                <a:latin typeface="Arial Black"/>
                <a:cs typeface="Arial Black"/>
              </a:rPr>
              <a:t> </a:t>
            </a:r>
            <a:r>
              <a:rPr lang="en-GB" sz="1400" b="1" i="0" baseline="0" noProof="0" dirty="0" err="1" smtClean="0">
                <a:latin typeface="Arial Black"/>
                <a:cs typeface="Arial Black"/>
              </a:rPr>
              <a:t>ser</a:t>
            </a:r>
            <a:r>
              <a:rPr lang="en-GB" sz="1400" b="1" i="0" baseline="0" noProof="0" dirty="0" smtClean="0">
                <a:latin typeface="Arial Black"/>
                <a:cs typeface="Arial Black"/>
              </a:rPr>
              <a:t> man </a:t>
            </a:r>
            <a:r>
              <a:rPr lang="en-GB" sz="1400" b="1" i="0" baseline="0" noProof="0" dirty="0" err="1" smtClean="0">
                <a:latin typeface="Arial Black"/>
                <a:cs typeface="Arial Black"/>
              </a:rPr>
              <a:t>kulturhussjef</a:t>
            </a:r>
            <a:r>
              <a:rPr lang="en-GB" sz="1400" b="1" i="0" baseline="0" noProof="0" dirty="0" smtClean="0">
                <a:latin typeface="Arial Black"/>
                <a:cs typeface="Arial Black"/>
              </a:rPr>
              <a:t> Morten </a:t>
            </a:r>
            <a:r>
              <a:rPr lang="en-GB" sz="1400" b="1" i="0" baseline="0" noProof="0" dirty="0" err="1" smtClean="0">
                <a:latin typeface="Arial Black"/>
                <a:cs typeface="Arial Black"/>
              </a:rPr>
              <a:t>Walderhaug</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meg </a:t>
            </a:r>
            <a:r>
              <a:rPr lang="en-GB" sz="1400" b="1" i="0" baseline="0" noProof="0" dirty="0" err="1" smtClean="0">
                <a:latin typeface="Arial Black"/>
                <a:cs typeface="Arial Black"/>
              </a:rPr>
              <a:t>selv</a:t>
            </a:r>
            <a:r>
              <a:rPr lang="en-GB" sz="1400" b="1" i="0" baseline="0" noProof="0" dirty="0" smtClean="0">
                <a:latin typeface="Arial Black"/>
                <a:cs typeface="Arial Black"/>
              </a:rPr>
              <a:t>, </a:t>
            </a:r>
            <a:r>
              <a:rPr lang="en-GB" sz="1400" b="1" i="0" baseline="0" noProof="0" dirty="0" err="1" smtClean="0">
                <a:latin typeface="Arial Black"/>
                <a:cs typeface="Arial Black"/>
              </a:rPr>
              <a:t>kunstneriske</a:t>
            </a:r>
            <a:r>
              <a:rPr lang="en-GB" sz="1400" b="1" i="0" baseline="0" noProof="0" dirty="0" smtClean="0">
                <a:latin typeface="Arial Black"/>
                <a:cs typeface="Arial Black"/>
              </a:rPr>
              <a:t> </a:t>
            </a:r>
            <a:r>
              <a:rPr lang="en-GB" sz="1400" b="1" i="0" baseline="0" noProof="0" dirty="0" err="1" smtClean="0">
                <a:latin typeface="Arial Black"/>
                <a:cs typeface="Arial Black"/>
              </a:rPr>
              <a:t>leder</a:t>
            </a:r>
            <a:r>
              <a:rPr lang="en-GB" sz="1400" b="1" i="0" baseline="0" noProof="0" dirty="0" smtClean="0">
                <a:latin typeface="Arial Black"/>
                <a:cs typeface="Arial Black"/>
              </a:rPr>
              <a:t> I Spitfire Company Petr </a:t>
            </a:r>
            <a:r>
              <a:rPr lang="en-GB" sz="1400" b="1" i="0" baseline="0" noProof="0" dirty="0" err="1" smtClean="0">
                <a:latin typeface="Arial Black"/>
                <a:cs typeface="Arial Black"/>
              </a:rPr>
              <a:t>Bohac</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Mirenka</a:t>
            </a:r>
            <a:r>
              <a:rPr lang="en-GB" sz="1400" b="1" i="0" baseline="0" noProof="0" dirty="0" smtClean="0">
                <a:latin typeface="Arial Black"/>
                <a:cs typeface="Arial Black"/>
              </a:rPr>
              <a:t> </a:t>
            </a:r>
            <a:r>
              <a:rPr lang="en-GB" sz="1400" b="1" i="0" baseline="0" noProof="0" dirty="0" err="1" smtClean="0">
                <a:latin typeface="Arial Black"/>
                <a:cs typeface="Arial Black"/>
              </a:rPr>
              <a:t>Cechova</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produsenten</a:t>
            </a:r>
            <a:r>
              <a:rPr lang="en-GB" sz="1400" b="1" i="0" baseline="0" noProof="0" dirty="0" smtClean="0">
                <a:latin typeface="Arial Black"/>
                <a:cs typeface="Arial Black"/>
              </a:rPr>
              <a:t> </a:t>
            </a:r>
            <a:r>
              <a:rPr lang="en-GB" sz="1400" b="1" i="0" baseline="0" noProof="0" dirty="0" err="1" smtClean="0">
                <a:latin typeface="Arial Black"/>
                <a:cs typeface="Arial Black"/>
              </a:rPr>
              <a:t>Tereza</a:t>
            </a:r>
            <a:r>
              <a:rPr lang="en-GB" sz="1400" b="1" i="0" baseline="0" noProof="0" dirty="0" smtClean="0">
                <a:latin typeface="Arial Black"/>
                <a:cs typeface="Arial Black"/>
              </a:rPr>
              <a:t> </a:t>
            </a:r>
            <a:r>
              <a:rPr lang="en-GB" sz="1400" b="1" i="0" baseline="0" noProof="0" dirty="0" err="1" smtClean="0">
                <a:latin typeface="Arial Black"/>
                <a:cs typeface="Arial Black"/>
              </a:rPr>
              <a:t>Havlikova</a:t>
            </a:r>
            <a:r>
              <a:rPr lang="en-GB" sz="1400" b="1" i="0" baseline="0" noProof="0" dirty="0" smtClean="0">
                <a:latin typeface="Arial Black"/>
                <a:cs typeface="Arial Black"/>
              </a:rPr>
              <a:t>.</a:t>
            </a:r>
          </a:p>
          <a:p>
            <a:endParaRPr lang="en-GB" sz="1400" b="1" i="0" baseline="0" noProof="0" dirty="0" smtClean="0">
              <a:latin typeface="Arial Black"/>
              <a:cs typeface="Arial Black"/>
            </a:endParaRPr>
          </a:p>
          <a:p>
            <a:r>
              <a:rPr lang="en-GB" sz="1400" b="1" i="0" baseline="0" noProof="0" dirty="0" err="1" smtClean="0">
                <a:latin typeface="Arial Black"/>
                <a:cs typeface="Arial Black"/>
              </a:rPr>
              <a:t>På</a:t>
            </a:r>
            <a:r>
              <a:rPr lang="en-GB" sz="1400" b="1" i="0" baseline="0" noProof="0" dirty="0" smtClean="0">
                <a:latin typeface="Arial Black"/>
                <a:cs typeface="Arial Black"/>
              </a:rPr>
              <a:t> </a:t>
            </a:r>
            <a:r>
              <a:rPr lang="en-GB" sz="1400" b="1" i="0" baseline="0" noProof="0" dirty="0" err="1" smtClean="0">
                <a:latin typeface="Arial Black"/>
                <a:cs typeface="Arial Black"/>
              </a:rPr>
              <a:t>dette</a:t>
            </a:r>
            <a:r>
              <a:rPr lang="en-GB" sz="1400" b="1" i="0" baseline="0" noProof="0" dirty="0" smtClean="0">
                <a:latin typeface="Arial Black"/>
                <a:cs typeface="Arial Black"/>
              </a:rPr>
              <a:t> </a:t>
            </a:r>
            <a:r>
              <a:rPr lang="en-GB" sz="1400" b="1" i="0" baseline="0" noProof="0" dirty="0" err="1" smtClean="0">
                <a:latin typeface="Arial Black"/>
                <a:cs typeface="Arial Black"/>
              </a:rPr>
              <a:t>møtet</a:t>
            </a:r>
            <a:r>
              <a:rPr lang="en-GB" sz="1400" b="1" i="0" baseline="0" noProof="0" dirty="0" smtClean="0">
                <a:latin typeface="Arial Black"/>
                <a:cs typeface="Arial Black"/>
              </a:rPr>
              <a:t> </a:t>
            </a:r>
            <a:r>
              <a:rPr lang="en-GB" sz="1400" b="1" i="0" baseline="0" noProof="0" dirty="0" err="1" smtClean="0">
                <a:latin typeface="Arial Black"/>
                <a:cs typeface="Arial Black"/>
              </a:rPr>
              <a:t>fikk</a:t>
            </a:r>
            <a:r>
              <a:rPr lang="en-GB" sz="1400" b="1" i="0" baseline="0" noProof="0" dirty="0" smtClean="0">
                <a:latin typeface="Arial Black"/>
                <a:cs typeface="Arial Black"/>
              </a:rPr>
              <a:t> vi </a:t>
            </a:r>
            <a:r>
              <a:rPr lang="en-GB" sz="1400" b="1" i="0" baseline="0" noProof="0" dirty="0" err="1" smtClean="0">
                <a:latin typeface="Arial Black"/>
                <a:cs typeface="Arial Black"/>
              </a:rPr>
              <a:t>også</a:t>
            </a:r>
            <a:r>
              <a:rPr lang="en-GB" sz="1400" b="1" i="0" baseline="0" noProof="0" dirty="0" smtClean="0">
                <a:latin typeface="Arial Black"/>
                <a:cs typeface="Arial Black"/>
              </a:rPr>
              <a:t> </a:t>
            </a:r>
            <a:r>
              <a:rPr lang="en-GB" sz="1400" b="1" i="0" baseline="0" noProof="0" dirty="0" err="1" smtClean="0">
                <a:latin typeface="Arial Black"/>
                <a:cs typeface="Arial Black"/>
              </a:rPr>
              <a:t>høre</a:t>
            </a:r>
            <a:r>
              <a:rPr lang="en-GB" sz="1400" b="1" i="0" baseline="0" noProof="0" dirty="0" smtClean="0">
                <a:latin typeface="Arial Black"/>
                <a:cs typeface="Arial Black"/>
              </a:rPr>
              <a:t>  om </a:t>
            </a:r>
            <a:r>
              <a:rPr lang="en-GB" sz="1400" b="1" i="0" baseline="0" noProof="0" dirty="0" err="1" smtClean="0">
                <a:latin typeface="Arial Black"/>
                <a:cs typeface="Arial Black"/>
              </a:rPr>
              <a:t>kompaniets</a:t>
            </a:r>
            <a:r>
              <a:rPr lang="en-GB" sz="1400" b="1" i="0" baseline="0" noProof="0" dirty="0" smtClean="0">
                <a:latin typeface="Arial Black"/>
                <a:cs typeface="Arial Black"/>
              </a:rPr>
              <a:t> planer om Sniper’s Lake,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muligheten</a:t>
            </a:r>
            <a:r>
              <a:rPr lang="en-GB" sz="1400" b="1" i="0" baseline="0" noProof="0" dirty="0" smtClean="0">
                <a:latin typeface="Arial Black"/>
                <a:cs typeface="Arial Black"/>
              </a:rPr>
              <a:t> for å </a:t>
            </a:r>
            <a:r>
              <a:rPr lang="en-GB" sz="1400" b="1" i="0" baseline="0" noProof="0" dirty="0" err="1" smtClean="0">
                <a:latin typeface="Arial Black"/>
                <a:cs typeface="Arial Black"/>
              </a:rPr>
              <a:t>søke</a:t>
            </a:r>
            <a:r>
              <a:rPr lang="en-GB" sz="1400" b="1" i="0" baseline="0" noProof="0" dirty="0" smtClean="0">
                <a:latin typeface="Arial Black"/>
                <a:cs typeface="Arial Black"/>
              </a:rPr>
              <a:t> </a:t>
            </a:r>
            <a:r>
              <a:rPr lang="en-GB" sz="1400" b="1" i="0" baseline="0" noProof="0" dirty="0" err="1" smtClean="0">
                <a:latin typeface="Arial Black"/>
                <a:cs typeface="Arial Black"/>
              </a:rPr>
              <a:t>støtte</a:t>
            </a:r>
            <a:r>
              <a:rPr lang="en-GB" sz="1400" b="1" i="0" baseline="0" noProof="0" dirty="0" smtClean="0">
                <a:latin typeface="Arial Black"/>
                <a:cs typeface="Arial Black"/>
              </a:rPr>
              <a:t> for </a:t>
            </a:r>
            <a:r>
              <a:rPr lang="en-GB" sz="1400" b="1" i="0" baseline="0" noProof="0" dirty="0" err="1" smtClean="0">
                <a:latin typeface="Arial Black"/>
                <a:cs typeface="Arial Black"/>
              </a:rPr>
              <a:t>samarbeid</a:t>
            </a:r>
            <a:r>
              <a:rPr lang="en-GB" sz="1400" b="1" i="0" baseline="0" noProof="0" dirty="0" smtClean="0">
                <a:latin typeface="Arial Black"/>
                <a:cs typeface="Arial Black"/>
              </a:rPr>
              <a:t> </a:t>
            </a:r>
            <a:r>
              <a:rPr lang="en-GB" sz="1400" b="1" i="0" baseline="0" noProof="0" dirty="0" err="1" smtClean="0">
                <a:latin typeface="Arial Black"/>
                <a:cs typeface="Arial Black"/>
              </a:rPr>
              <a:t>hjgjennom</a:t>
            </a:r>
            <a:r>
              <a:rPr lang="en-GB" sz="1400" b="1" i="0" baseline="0" noProof="0" dirty="0" smtClean="0">
                <a:latin typeface="Arial Black"/>
                <a:cs typeface="Arial Black"/>
              </a:rPr>
              <a:t> EØS </a:t>
            </a:r>
            <a:r>
              <a:rPr lang="en-GB" sz="1400" b="1" i="0" baseline="0" noProof="0" dirty="0" err="1" smtClean="0">
                <a:latin typeface="Arial Black"/>
                <a:cs typeface="Arial Black"/>
              </a:rPr>
              <a:t>støtte</a:t>
            </a:r>
            <a:r>
              <a:rPr lang="en-GB" sz="1400" b="1" i="0" baseline="0" noProof="0" dirty="0" smtClean="0">
                <a:latin typeface="Arial Black"/>
                <a:cs typeface="Arial Black"/>
              </a:rPr>
              <a:t>.</a:t>
            </a:r>
            <a:endParaRPr lang="en-GB" sz="1400" b="1" i="0" baseline="0" noProof="0" dirty="0" smtClean="0">
              <a:latin typeface="Arial Black"/>
              <a:cs typeface="Arial Black"/>
            </a:endParaRPr>
          </a:p>
          <a:p>
            <a:endParaRPr lang="en-GB" sz="1400" b="1" i="0" baseline="0" noProof="0" dirty="0" smtClean="0">
              <a:latin typeface="Arial Black"/>
              <a:cs typeface="Arial Black"/>
            </a:endParaRPr>
          </a:p>
          <a:p>
            <a:endParaRPr lang="en-GB" sz="1400" b="1" i="0" baseline="0" noProof="0" dirty="0" smtClean="0">
              <a:latin typeface="Arial Black"/>
              <a:cs typeface="Arial Black"/>
            </a:endParaRPr>
          </a:p>
          <a:p>
            <a:r>
              <a:rPr lang="en-GB" sz="1400" b="1" i="0" noProof="0" dirty="0" smtClean="0">
                <a:latin typeface="Arial Black"/>
                <a:cs typeface="Arial Black"/>
              </a:rPr>
              <a:t>Spitfire </a:t>
            </a:r>
            <a:r>
              <a:rPr lang="en-GB" sz="1400" b="1" i="0" noProof="0" dirty="0" smtClean="0">
                <a:latin typeface="Arial Black"/>
                <a:cs typeface="Arial Black"/>
              </a:rPr>
              <a:t>Company </a:t>
            </a:r>
            <a:r>
              <a:rPr lang="en-GB" sz="1400" b="1" i="0" noProof="0" dirty="0" err="1" smtClean="0">
                <a:latin typeface="Arial Black"/>
                <a:cs typeface="Arial Black"/>
              </a:rPr>
              <a:t>er</a:t>
            </a:r>
            <a:r>
              <a:rPr lang="en-GB" sz="1400" b="1" i="0" noProof="0" dirty="0" smtClean="0">
                <a:latin typeface="Arial Black"/>
                <a:cs typeface="Arial Black"/>
              </a:rPr>
              <a:t> et </a:t>
            </a:r>
            <a:r>
              <a:rPr lang="en-GB" sz="1400" b="1" i="0" noProof="0" dirty="0" err="1" smtClean="0">
                <a:latin typeface="Arial Black"/>
                <a:cs typeface="Arial Black"/>
              </a:rPr>
              <a:t>scenekunstkompani</a:t>
            </a:r>
            <a:r>
              <a:rPr lang="en-GB" sz="1400" b="1" i="0" baseline="0" noProof="0" dirty="0" smtClean="0">
                <a:latin typeface="Arial Black"/>
                <a:cs typeface="Arial Black"/>
              </a:rPr>
              <a:t> med base I Praha, </a:t>
            </a:r>
            <a:r>
              <a:rPr lang="en-GB" sz="1400" b="1" i="0" baseline="0" noProof="0" dirty="0" err="1" smtClean="0">
                <a:latin typeface="Arial Black"/>
                <a:cs typeface="Arial Black"/>
              </a:rPr>
              <a:t>som</a:t>
            </a:r>
            <a:r>
              <a:rPr lang="en-GB" sz="1400" b="1" i="0" baseline="0" noProof="0" dirty="0" smtClean="0">
                <a:latin typeface="Arial Black"/>
                <a:cs typeface="Arial Black"/>
              </a:rPr>
              <a:t> jobber </a:t>
            </a:r>
            <a:r>
              <a:rPr lang="en-GB" sz="1400" b="1" i="0" baseline="0" noProof="0" dirty="0" err="1" smtClean="0">
                <a:latin typeface="Arial Black"/>
                <a:cs typeface="Arial Black"/>
              </a:rPr>
              <a:t>på</a:t>
            </a:r>
            <a:r>
              <a:rPr lang="en-GB" sz="1400" b="1" i="0" baseline="0" noProof="0" dirty="0" smtClean="0">
                <a:latin typeface="Arial Black"/>
                <a:cs typeface="Arial Black"/>
              </a:rPr>
              <a:t> </a:t>
            </a:r>
            <a:r>
              <a:rPr lang="en-GB" sz="1400" b="1" i="0" baseline="0" noProof="0" dirty="0" err="1" smtClean="0">
                <a:latin typeface="Arial Black"/>
                <a:cs typeface="Arial Black"/>
              </a:rPr>
              <a:t>tvers</a:t>
            </a:r>
            <a:r>
              <a:rPr lang="en-GB" sz="1400" b="1" i="0" baseline="0" noProof="0" dirty="0" smtClean="0">
                <a:latin typeface="Arial Black"/>
                <a:cs typeface="Arial Black"/>
              </a:rPr>
              <a:t> </a:t>
            </a:r>
            <a:r>
              <a:rPr lang="en-GB" sz="1400" b="1" i="0" baseline="0" noProof="0" dirty="0" err="1" smtClean="0">
                <a:latin typeface="Arial Black"/>
                <a:cs typeface="Arial Black"/>
              </a:rPr>
              <a:t>av</a:t>
            </a:r>
            <a:r>
              <a:rPr lang="en-GB" sz="1400" b="1" i="0" baseline="0" noProof="0" dirty="0" smtClean="0">
                <a:latin typeface="Arial Black"/>
                <a:cs typeface="Arial Black"/>
              </a:rPr>
              <a:t> </a:t>
            </a:r>
            <a:r>
              <a:rPr lang="en-GB" sz="1400" b="1" i="0" baseline="0" noProof="0" dirty="0" err="1" smtClean="0">
                <a:latin typeface="Arial Black"/>
                <a:cs typeface="Arial Black"/>
              </a:rPr>
              <a:t>fysisk</a:t>
            </a:r>
            <a:r>
              <a:rPr lang="en-GB" sz="1400" b="1" i="0" baseline="0" noProof="0" dirty="0" smtClean="0">
                <a:latin typeface="Arial Black"/>
                <a:cs typeface="Arial Black"/>
              </a:rPr>
              <a:t> </a:t>
            </a:r>
            <a:r>
              <a:rPr lang="en-GB" sz="1400" b="1" i="0" baseline="0" noProof="0" dirty="0" err="1" smtClean="0">
                <a:latin typeface="Arial Black"/>
                <a:cs typeface="Arial Black"/>
              </a:rPr>
              <a:t>teater</a:t>
            </a:r>
            <a:r>
              <a:rPr lang="en-GB" sz="1400" b="1" i="0" baseline="0" noProof="0" dirty="0" smtClean="0">
                <a:latin typeface="Arial Black"/>
                <a:cs typeface="Arial Black"/>
              </a:rPr>
              <a:t>, </a:t>
            </a:r>
            <a:r>
              <a:rPr lang="en-GB" sz="1400" b="1" i="0" baseline="0" noProof="0" dirty="0" err="1" smtClean="0">
                <a:latin typeface="Arial Black"/>
                <a:cs typeface="Arial Black"/>
              </a:rPr>
              <a:t>visuell</a:t>
            </a:r>
            <a:r>
              <a:rPr lang="en-GB" sz="1400" b="1" i="0" baseline="0" noProof="0" dirty="0" smtClean="0">
                <a:latin typeface="Arial Black"/>
                <a:cs typeface="Arial Black"/>
              </a:rPr>
              <a:t> </a:t>
            </a:r>
            <a:r>
              <a:rPr lang="en-GB" sz="1400" b="1" i="0" baseline="0" noProof="0" dirty="0" err="1" smtClean="0">
                <a:latin typeface="Arial Black"/>
                <a:cs typeface="Arial Black"/>
              </a:rPr>
              <a:t>teater</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dans</a:t>
            </a:r>
            <a:r>
              <a:rPr lang="en-GB" sz="1400" b="1" i="0" baseline="0" noProof="0" dirty="0" smtClean="0">
                <a:latin typeface="Arial Black"/>
                <a:cs typeface="Arial Black"/>
              </a:rPr>
              <a:t>. De </a:t>
            </a:r>
            <a:r>
              <a:rPr lang="en-GB" sz="1400" b="1" i="0" baseline="0" noProof="0" dirty="0" err="1" smtClean="0">
                <a:latin typeface="Arial Black"/>
                <a:cs typeface="Arial Black"/>
              </a:rPr>
              <a:t>ble</a:t>
            </a:r>
            <a:r>
              <a:rPr lang="en-GB" sz="1400" b="1" i="0" baseline="0" noProof="0" dirty="0" smtClean="0">
                <a:latin typeface="Arial Black"/>
                <a:cs typeface="Arial Black"/>
              </a:rPr>
              <a:t> </a:t>
            </a:r>
            <a:r>
              <a:rPr lang="en-GB" sz="1400" b="1" i="0" baseline="0" noProof="0" dirty="0" err="1" smtClean="0">
                <a:latin typeface="Arial Black"/>
                <a:cs typeface="Arial Black"/>
              </a:rPr>
              <a:t>kåret</a:t>
            </a:r>
            <a:r>
              <a:rPr lang="en-GB" sz="1400" b="1" i="0" baseline="0" noProof="0" dirty="0" smtClean="0">
                <a:latin typeface="Arial Black"/>
                <a:cs typeface="Arial Black"/>
              </a:rPr>
              <a:t> </a:t>
            </a:r>
            <a:r>
              <a:rPr lang="en-GB" sz="1400" b="1" i="0" baseline="0" noProof="0" dirty="0" err="1" smtClean="0">
                <a:latin typeface="Arial Black"/>
                <a:cs typeface="Arial Black"/>
              </a:rPr>
              <a:t>en</a:t>
            </a:r>
            <a:r>
              <a:rPr lang="en-GB" sz="1400" b="1" i="0" baseline="0" noProof="0" dirty="0" smtClean="0">
                <a:latin typeface="Arial Black"/>
                <a:cs typeface="Arial Black"/>
              </a:rPr>
              <a:t> </a:t>
            </a:r>
            <a:r>
              <a:rPr lang="en-GB" sz="1400" b="1" i="0" baseline="0" noProof="0" dirty="0" err="1" smtClean="0">
                <a:latin typeface="Arial Black"/>
                <a:cs typeface="Arial Black"/>
              </a:rPr>
              <a:t>av</a:t>
            </a:r>
            <a:r>
              <a:rPr lang="en-GB" sz="1400" b="1" i="0" baseline="0" noProof="0" dirty="0" smtClean="0">
                <a:latin typeface="Arial Black"/>
                <a:cs typeface="Arial Black"/>
              </a:rPr>
              <a:t> </a:t>
            </a:r>
            <a:r>
              <a:rPr lang="en-GB" sz="1400" b="1" i="0" baseline="0" noProof="0" dirty="0" err="1" smtClean="0">
                <a:latin typeface="Arial Black"/>
                <a:cs typeface="Arial Black"/>
              </a:rPr>
              <a:t>Aerowaves</a:t>
            </a:r>
            <a:r>
              <a:rPr lang="en-GB" sz="1400" b="1" i="0" baseline="0" noProof="0" dirty="0" smtClean="0">
                <a:latin typeface="Arial Black"/>
                <a:cs typeface="Arial Black"/>
              </a:rPr>
              <a:t> top 20 Priority Companies in 2014,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har</a:t>
            </a:r>
            <a:r>
              <a:rPr lang="en-GB" sz="1400" b="1" i="0" baseline="0" noProof="0" dirty="0" smtClean="0">
                <a:latin typeface="Arial Black"/>
                <a:cs typeface="Arial Black"/>
              </a:rPr>
              <a:t> </a:t>
            </a:r>
            <a:r>
              <a:rPr lang="en-GB" sz="1400" b="1" i="0" baseline="0" noProof="0" dirty="0" err="1" smtClean="0">
                <a:latin typeface="Arial Black"/>
                <a:cs typeface="Arial Black"/>
              </a:rPr>
              <a:t>siden</a:t>
            </a:r>
            <a:r>
              <a:rPr lang="en-GB" sz="1400" b="1" i="0" baseline="0" noProof="0" dirty="0" smtClean="0">
                <a:latin typeface="Arial Black"/>
                <a:cs typeface="Arial Black"/>
              </a:rPr>
              <a:t> </a:t>
            </a:r>
            <a:r>
              <a:rPr lang="en-GB" sz="1400" b="1" i="0" baseline="0" noProof="0" dirty="0" err="1" smtClean="0">
                <a:latin typeface="Arial Black"/>
                <a:cs typeface="Arial Black"/>
              </a:rPr>
              <a:t>det</a:t>
            </a:r>
            <a:r>
              <a:rPr lang="en-GB" sz="1400" b="1" i="0" baseline="0" noProof="0" dirty="0" smtClean="0">
                <a:latin typeface="Arial Black"/>
                <a:cs typeface="Arial Black"/>
              </a:rPr>
              <a:t> </a:t>
            </a:r>
            <a:r>
              <a:rPr lang="en-GB" sz="1400" b="1" i="0" baseline="0" noProof="0" dirty="0" err="1" smtClean="0">
                <a:latin typeface="Arial Black"/>
                <a:cs typeface="Arial Black"/>
              </a:rPr>
              <a:t>høstet</a:t>
            </a:r>
            <a:r>
              <a:rPr lang="en-GB" sz="1400" b="1" i="0" baseline="0" noProof="0" dirty="0" smtClean="0">
                <a:latin typeface="Arial Black"/>
                <a:cs typeface="Arial Black"/>
              </a:rPr>
              <a:t> </a:t>
            </a:r>
            <a:r>
              <a:rPr lang="en-GB" sz="1400" b="1" i="0" baseline="0" noProof="0" dirty="0" err="1" smtClean="0">
                <a:latin typeface="Arial Black"/>
                <a:cs typeface="Arial Black"/>
              </a:rPr>
              <a:t>annerkjennelse</a:t>
            </a:r>
            <a:r>
              <a:rPr lang="en-GB" sz="1400" b="1" i="0" baseline="0" noProof="0" dirty="0" smtClean="0">
                <a:latin typeface="Arial Black"/>
                <a:cs typeface="Arial Black"/>
              </a:rPr>
              <a:t> bade I </a:t>
            </a:r>
            <a:r>
              <a:rPr lang="en-GB" sz="1400" b="1" i="0" baseline="0" noProof="0" dirty="0" err="1" smtClean="0">
                <a:latin typeface="Arial Black"/>
                <a:cs typeface="Arial Black"/>
              </a:rPr>
              <a:t>Tsjekkia</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internasjonalt</a:t>
            </a:r>
            <a:r>
              <a:rPr lang="en-GB" sz="1400" b="1" i="0" baseline="0" noProof="0" dirty="0" smtClean="0">
                <a:latin typeface="Arial Black"/>
                <a:cs typeface="Arial Black"/>
              </a:rPr>
              <a:t>.</a:t>
            </a:r>
          </a:p>
          <a:p>
            <a:endParaRPr lang="en-GB" sz="1400" b="1" i="0" baseline="0" noProof="0" dirty="0" smtClean="0">
              <a:latin typeface="Arial Black"/>
              <a:cs typeface="Arial Black"/>
            </a:endParaRPr>
          </a:p>
        </p:txBody>
      </p:sp>
      <p:sp>
        <p:nvSpPr>
          <p:cNvPr id="4" name="Plassholder for lysbildenummer 3"/>
          <p:cNvSpPr>
            <a:spLocks noGrp="1"/>
          </p:cNvSpPr>
          <p:nvPr>
            <p:ph type="sldNum" sz="quarter" idx="10"/>
          </p:nvPr>
        </p:nvSpPr>
        <p:spPr/>
        <p:txBody>
          <a:bodyPr/>
          <a:lstStyle/>
          <a:p>
            <a:fld id="{CD69B95E-A499-BF41-8738-3774D07CF95D}" type="slidenum">
              <a:rPr lang="en-GB" smtClean="0"/>
              <a:t>3</a:t>
            </a:fld>
            <a:endParaRPr lang="en-GB"/>
          </a:p>
        </p:txBody>
      </p:sp>
    </p:spTree>
    <p:extLst>
      <p:ext uri="{BB962C8B-B14F-4D97-AF65-F5344CB8AC3E}">
        <p14:creationId xmlns:p14="http://schemas.microsoft.com/office/powerpoint/2010/main" val="2605944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fr-FR" sz="1400" b="1" dirty="0" err="1" smtClean="0">
                <a:latin typeface="Arial Black" panose="020B0A04020102020204" pitchFamily="34" charset="0"/>
                <a:cs typeface="Arial Black"/>
              </a:rPr>
              <a:t>Rehearsal</a:t>
            </a:r>
            <a:r>
              <a:rPr lang="fr-FR" sz="1400" b="1" dirty="0" smtClean="0">
                <a:latin typeface="Arial Black" panose="020B0A04020102020204" pitchFamily="34" charset="0"/>
                <a:cs typeface="Arial Black"/>
              </a:rPr>
              <a:t> </a:t>
            </a:r>
            <a:r>
              <a:rPr lang="fr-FR" sz="1400" b="1" dirty="0" err="1" smtClean="0">
                <a:latin typeface="Arial Black" panose="020B0A04020102020204" pitchFamily="34" charset="0"/>
                <a:cs typeface="Arial Black"/>
              </a:rPr>
              <a:t>period</a:t>
            </a:r>
            <a:r>
              <a:rPr lang="fr-FR" sz="1400" b="1" dirty="0" smtClean="0">
                <a:latin typeface="Arial Black" panose="020B0A04020102020204" pitchFamily="34" charset="0"/>
                <a:cs typeface="Arial Black"/>
              </a:rPr>
              <a:t> 1st </a:t>
            </a:r>
            <a:r>
              <a:rPr lang="fr-FR" sz="1400" b="1" dirty="0" err="1" smtClean="0">
                <a:latin typeface="Arial Black" panose="020B0A04020102020204" pitchFamily="34" charset="0"/>
                <a:cs typeface="Arial Black"/>
              </a:rPr>
              <a:t>January</a:t>
            </a:r>
            <a:r>
              <a:rPr lang="fr-FR" sz="1400" b="1" dirty="0" smtClean="0">
                <a:latin typeface="Arial Black" panose="020B0A04020102020204" pitchFamily="34" charset="0"/>
                <a:cs typeface="Arial Black"/>
              </a:rPr>
              <a:t> – 25th March 2015</a:t>
            </a:r>
          </a:p>
          <a:p>
            <a:r>
              <a:rPr lang="fr-FR" sz="1400" b="1" dirty="0" err="1" smtClean="0">
                <a:latin typeface="Arial Black" panose="020B0A04020102020204" pitchFamily="34" charset="0"/>
                <a:cs typeface="Arial Black"/>
              </a:rPr>
              <a:t>Rehearsal</a:t>
            </a:r>
            <a:r>
              <a:rPr lang="fr-FR" sz="1400" b="1" dirty="0" smtClean="0">
                <a:latin typeface="Arial Black" panose="020B0A04020102020204" pitchFamily="34" charset="0"/>
                <a:cs typeface="Arial Black"/>
              </a:rPr>
              <a:t> </a:t>
            </a:r>
            <a:r>
              <a:rPr lang="fr-FR" sz="1400" b="1" dirty="0" err="1" smtClean="0">
                <a:latin typeface="Arial Black" panose="020B0A04020102020204" pitchFamily="34" charset="0"/>
                <a:cs typeface="Arial Black"/>
              </a:rPr>
              <a:t>residencies</a:t>
            </a:r>
            <a:r>
              <a:rPr lang="fr-FR" sz="1400" b="1" dirty="0" smtClean="0">
                <a:latin typeface="Arial Black" panose="020B0A04020102020204" pitchFamily="34" charset="0"/>
                <a:cs typeface="Arial Black"/>
              </a:rPr>
              <a:t> in </a:t>
            </a:r>
            <a:r>
              <a:rPr lang="fr-FR" sz="1400" b="1" dirty="0" err="1" smtClean="0">
                <a:latin typeface="Arial Black" panose="020B0A04020102020204" pitchFamily="34" charset="0"/>
                <a:cs typeface="Arial Black"/>
              </a:rPr>
              <a:t>both</a:t>
            </a:r>
            <a:r>
              <a:rPr lang="fr-FR" sz="1400" b="1" dirty="0" smtClean="0">
                <a:latin typeface="Arial Black" panose="020B0A04020102020204" pitchFamily="34" charset="0"/>
                <a:cs typeface="Arial Black"/>
              </a:rPr>
              <a:t> countries</a:t>
            </a:r>
          </a:p>
          <a:p>
            <a:r>
              <a:rPr lang="fr-FR" sz="1400" b="1" dirty="0" smtClean="0">
                <a:latin typeface="Arial Black" panose="020B0A04020102020204" pitchFamily="34" charset="0"/>
                <a:cs typeface="Arial Black"/>
              </a:rPr>
              <a:t>3 Czech and 2 Norwegian dancers</a:t>
            </a:r>
          </a:p>
          <a:p>
            <a:r>
              <a:rPr lang="fr-FR" sz="1400" b="1" dirty="0" smtClean="0">
                <a:latin typeface="Arial Black" panose="020B0A04020102020204" pitchFamily="34" charset="0"/>
                <a:cs typeface="Arial Black"/>
              </a:rPr>
              <a:t>World Premiere March 26th </a:t>
            </a:r>
            <a:r>
              <a:rPr lang="mr-IN" sz="1400" b="1" dirty="0" smtClean="0">
                <a:latin typeface="Arial Black" panose="020B0A04020102020204" pitchFamily="34" charset="0"/>
                <a:cs typeface="Arial Black"/>
              </a:rPr>
              <a:t>–</a:t>
            </a:r>
            <a:r>
              <a:rPr lang="fr-FR" sz="1400" b="1" dirty="0" smtClean="0">
                <a:latin typeface="Arial Black" panose="020B0A04020102020204" pitchFamily="34" charset="0"/>
                <a:cs typeface="Arial Black"/>
              </a:rPr>
              <a:t> Bærum Kulturhus</a:t>
            </a:r>
          </a:p>
          <a:p>
            <a:r>
              <a:rPr lang="fr-FR" sz="1400" b="1" dirty="0" smtClean="0">
                <a:latin typeface="Arial Black" panose="020B0A04020102020204" pitchFamily="34" charset="0"/>
                <a:cs typeface="Arial Black"/>
              </a:rPr>
              <a:t>Czech premiere on April 7th at Ponec</a:t>
            </a:r>
            <a:r>
              <a:rPr lang="fr-FR" sz="1400" b="1" baseline="0" dirty="0" smtClean="0">
                <a:latin typeface="Arial Black" panose="020B0A04020102020204" pitchFamily="34" charset="0"/>
                <a:cs typeface="Arial Black"/>
              </a:rPr>
              <a:t> Theatre,</a:t>
            </a:r>
            <a:r>
              <a:rPr lang="fr-FR" sz="1400" b="1" dirty="0" smtClean="0">
                <a:latin typeface="Arial Black" panose="020B0A04020102020204" pitchFamily="34" charset="0"/>
                <a:cs typeface="Arial Black"/>
              </a:rPr>
              <a:t> Praha</a:t>
            </a:r>
          </a:p>
          <a:p>
            <a:r>
              <a:rPr lang="fr-FR" sz="1400" b="1" dirty="0" smtClean="0">
                <a:latin typeface="Arial Black" panose="020B0A04020102020204" pitchFamily="34" charset="0"/>
                <a:cs typeface="Arial Black"/>
              </a:rPr>
              <a:t>Followed by highly acclaimed performances in both Norway and Czech Republic</a:t>
            </a:r>
          </a:p>
          <a:p>
            <a:endParaRPr lang="fr-FR" sz="1400" b="1" dirty="0" smtClean="0">
              <a:latin typeface="Arial Black" panose="020B0A04020102020204" pitchFamily="34" charset="0"/>
              <a:cs typeface="Arial Black"/>
            </a:endParaRPr>
          </a:p>
          <a:p>
            <a:r>
              <a:rPr lang="fr-FR" sz="1400" b="1" dirty="0" smtClean="0">
                <a:latin typeface="Arial Black" panose="020B0A04020102020204" pitchFamily="34" charset="0"/>
                <a:cs typeface="Arial Black"/>
              </a:rPr>
              <a:t>At all venues, refugees were invited to watch the performance</a:t>
            </a:r>
          </a:p>
          <a:p>
            <a:r>
              <a:rPr lang="fr-FR" sz="1400" b="1" dirty="0" smtClean="0">
                <a:latin typeface="Arial Black" panose="020B0A04020102020204" pitchFamily="34" charset="0"/>
                <a:cs typeface="Arial Black"/>
              </a:rPr>
              <a:t>A total of </a:t>
            </a:r>
            <a:r>
              <a:rPr lang="mr-IN" sz="1400" b="1" dirty="0" smtClean="0">
                <a:latin typeface="Arial Black" panose="020B0A04020102020204" pitchFamily="34" charset="0"/>
                <a:cs typeface="Arial Black"/>
              </a:rPr>
              <a:t>…</a:t>
            </a:r>
            <a:r>
              <a:rPr lang="nb-NO" sz="1400" b="1" dirty="0" smtClean="0">
                <a:latin typeface="Arial Black" panose="020B0A04020102020204" pitchFamily="34" charset="0"/>
                <a:cs typeface="Arial Black"/>
              </a:rPr>
              <a:t>.. </a:t>
            </a:r>
            <a:r>
              <a:rPr lang="nb-NO" sz="1400" b="1" dirty="0" err="1" smtClean="0">
                <a:latin typeface="Arial Black" panose="020B0A04020102020204" pitchFamily="34" charset="0"/>
                <a:cs typeface="Arial Black"/>
              </a:rPr>
              <a:t>Performances</a:t>
            </a:r>
            <a:r>
              <a:rPr lang="nb-NO" sz="1400" b="1" dirty="0" smtClean="0">
                <a:latin typeface="Arial Black" panose="020B0A04020102020204" pitchFamily="34" charset="0"/>
                <a:cs typeface="Arial Black"/>
              </a:rPr>
              <a:t> </a:t>
            </a:r>
            <a:endParaRPr lang="fr-FR" sz="1400" b="1" dirty="0" smtClean="0">
              <a:latin typeface="Arial Black" panose="020B0A04020102020204" pitchFamily="34" charset="0"/>
              <a:cs typeface="Arial Black"/>
            </a:endParaRPr>
          </a:p>
          <a:p>
            <a:endParaRPr lang="en-GB" sz="1400" b="1" dirty="0" smtClean="0">
              <a:latin typeface="Arial Black" panose="020B0A04020102020204" pitchFamily="34"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fr-FR" sz="1400" b="1" dirty="0" smtClean="0">
                <a:latin typeface="Arial Black" panose="020B0A04020102020204" pitchFamily="34" charset="0"/>
              </a:rPr>
              <a:t>- Close contact by </a:t>
            </a:r>
            <a:r>
              <a:rPr lang="fr-FR" sz="1400" b="1" dirty="0" err="1" smtClean="0">
                <a:latin typeface="Arial Black" panose="020B0A04020102020204" pitchFamily="34" charset="0"/>
              </a:rPr>
              <a:t>having</a:t>
            </a:r>
            <a:r>
              <a:rPr lang="fr-FR" sz="1400" b="1" dirty="0" smtClean="0">
                <a:latin typeface="Arial Black" panose="020B0A04020102020204" pitchFamily="34" charset="0"/>
              </a:rPr>
              <a:t> performers </a:t>
            </a:r>
            <a:r>
              <a:rPr lang="fr-FR" sz="1400" b="1" dirty="0" err="1" smtClean="0">
                <a:latin typeface="Arial Black" panose="020B0A04020102020204" pitchFamily="34" charset="0"/>
              </a:rPr>
              <a:t>from</a:t>
            </a:r>
            <a:r>
              <a:rPr lang="fr-FR" sz="1400" b="1" dirty="0" smtClean="0">
                <a:latin typeface="Arial Black" panose="020B0A04020102020204" pitchFamily="34" charset="0"/>
              </a:rPr>
              <a:t> </a:t>
            </a:r>
            <a:r>
              <a:rPr lang="fr-FR" sz="1400" b="1" dirty="0" err="1" smtClean="0">
                <a:latin typeface="Arial Black" panose="020B0A04020102020204" pitchFamily="34" charset="0"/>
              </a:rPr>
              <a:t>both</a:t>
            </a:r>
            <a:r>
              <a:rPr lang="fr-FR" sz="1400" b="1" dirty="0" smtClean="0">
                <a:latin typeface="Arial Black" panose="020B0A04020102020204" pitchFamily="34" charset="0"/>
              </a:rPr>
              <a:t> countries </a:t>
            </a:r>
            <a:r>
              <a:rPr lang="fr-FR" sz="1400" b="1" dirty="0" err="1" smtClean="0">
                <a:latin typeface="Arial Black" panose="020B0A04020102020204" pitchFamily="34" charset="0"/>
              </a:rPr>
              <a:t>collaborating</a:t>
            </a:r>
            <a:r>
              <a:rPr lang="fr-FR" sz="1400" b="1" dirty="0" smtClean="0">
                <a:latin typeface="Arial Black" panose="020B0A04020102020204" pitchFamily="34" charset="0"/>
              </a:rPr>
              <a:t> in a production and </a:t>
            </a:r>
            <a:r>
              <a:rPr lang="fr-FR" sz="1400" b="1" dirty="0" err="1" smtClean="0">
                <a:latin typeface="Arial Black" panose="020B0A04020102020204" pitchFamily="34" charset="0"/>
              </a:rPr>
              <a:t>touring</a:t>
            </a:r>
            <a:r>
              <a:rPr lang="fr-FR" sz="1400" b="1" dirty="0" smtClean="0">
                <a:latin typeface="Arial Black" panose="020B0A04020102020204" pitchFamily="34" charset="0"/>
              </a:rPr>
              <a:t> </a:t>
            </a:r>
            <a:r>
              <a:rPr lang="fr-FR" sz="1400" b="1" dirty="0" err="1" smtClean="0">
                <a:latin typeface="Arial Black" panose="020B0A04020102020204" pitchFamily="34" charset="0"/>
              </a:rPr>
              <a:t>together</a:t>
            </a:r>
            <a:r>
              <a:rPr lang="fr-FR" sz="1400" b="1" dirty="0" smtClean="0">
                <a:latin typeface="Arial Black" panose="020B0A04020102020204" pitchFamily="34" charset="0"/>
              </a:rPr>
              <a:t> – </a:t>
            </a:r>
            <a:r>
              <a:rPr lang="fr-FR" sz="1400" b="1" dirty="0" err="1" smtClean="0">
                <a:latin typeface="Arial Black" panose="020B0A04020102020204" pitchFamily="34" charset="0"/>
              </a:rPr>
              <a:t>opening</a:t>
            </a:r>
            <a:r>
              <a:rPr lang="fr-FR" sz="1400" b="1" dirty="0" smtClean="0">
                <a:latin typeface="Arial Black" panose="020B0A04020102020204" pitchFamily="34" charset="0"/>
              </a:rPr>
              <a:t> for more collaboration </a:t>
            </a:r>
            <a:r>
              <a:rPr lang="fr-FR" sz="1400" b="1" dirty="0" err="1" smtClean="0">
                <a:latin typeface="Arial Black" panose="020B0A04020102020204" pitchFamily="34" charset="0"/>
              </a:rPr>
              <a:t>possibilities</a:t>
            </a:r>
            <a:r>
              <a:rPr lang="fr-FR" sz="1400" b="1" dirty="0" smtClean="0">
                <a:latin typeface="Arial Black" panose="020B0A04020102020204" pitchFamily="34" charset="0"/>
              </a:rPr>
              <a:t> </a:t>
            </a:r>
            <a:r>
              <a:rPr lang="fr-FR" sz="1400" b="1" dirty="0" err="1" smtClean="0">
                <a:latin typeface="Arial Black" panose="020B0A04020102020204" pitchFamily="34" charset="0"/>
              </a:rPr>
              <a:t>between</a:t>
            </a:r>
            <a:r>
              <a:rPr lang="fr-FR" sz="1400" b="1" dirty="0" smtClean="0">
                <a:latin typeface="Arial Black" panose="020B0A04020102020204" pitchFamily="34" charset="0"/>
              </a:rPr>
              <a:t> the </a:t>
            </a:r>
            <a:r>
              <a:rPr lang="fr-FR" sz="1400" b="1" dirty="0" err="1" smtClean="0">
                <a:latin typeface="Arial Black" panose="020B0A04020102020204" pitchFamily="34" charset="0"/>
              </a:rPr>
              <a:t>performing</a:t>
            </a:r>
            <a:r>
              <a:rPr lang="fr-FR" sz="1400" b="1" dirty="0" smtClean="0">
                <a:latin typeface="Arial Black" panose="020B0A04020102020204" pitchFamily="34" charset="0"/>
              </a:rPr>
              <a:t> arts </a:t>
            </a:r>
            <a:r>
              <a:rPr lang="fr-FR" sz="1400" b="1" dirty="0" err="1" smtClean="0">
                <a:latin typeface="Arial Black" panose="020B0A04020102020204" pitchFamily="34" charset="0"/>
              </a:rPr>
              <a:t>communities</a:t>
            </a:r>
            <a:r>
              <a:rPr lang="fr-FR" sz="1400" b="1" dirty="0" smtClean="0">
                <a:latin typeface="Arial Black" panose="020B0A04020102020204" pitchFamily="34" charset="0"/>
              </a:rPr>
              <a:t> in </a:t>
            </a:r>
            <a:r>
              <a:rPr lang="fr-FR" sz="1400" b="1" dirty="0" err="1" smtClean="0">
                <a:latin typeface="Arial Black" panose="020B0A04020102020204" pitchFamily="34" charset="0"/>
              </a:rPr>
              <a:t>both</a:t>
            </a:r>
            <a:r>
              <a:rPr lang="fr-FR" sz="1400" b="1" dirty="0" smtClean="0">
                <a:latin typeface="Arial Black" panose="020B0A04020102020204" pitchFamily="34" charset="0"/>
              </a:rPr>
              <a:t> countries</a:t>
            </a:r>
          </a:p>
        </p:txBody>
      </p:sp>
      <p:sp>
        <p:nvSpPr>
          <p:cNvPr id="4" name="Plassholder for lysbildenummer 3"/>
          <p:cNvSpPr>
            <a:spLocks noGrp="1"/>
          </p:cNvSpPr>
          <p:nvPr>
            <p:ph type="sldNum" sz="quarter" idx="10"/>
          </p:nvPr>
        </p:nvSpPr>
        <p:spPr/>
        <p:txBody>
          <a:bodyPr/>
          <a:lstStyle/>
          <a:p>
            <a:fld id="{CD69B95E-A499-BF41-8738-3774D07CF95D}" type="slidenum">
              <a:rPr lang="en-GB" smtClean="0"/>
              <a:t>4</a:t>
            </a:fld>
            <a:endParaRPr lang="en-GB"/>
          </a:p>
        </p:txBody>
      </p:sp>
    </p:spTree>
    <p:extLst>
      <p:ext uri="{BB962C8B-B14F-4D97-AF65-F5344CB8AC3E}">
        <p14:creationId xmlns:p14="http://schemas.microsoft.com/office/powerpoint/2010/main" val="344296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CD69B95E-A499-BF41-8738-3774D07CF95D}" type="slidenum">
              <a:rPr lang="en-GB" smtClean="0"/>
              <a:t>5</a:t>
            </a:fld>
            <a:endParaRPr lang="en-GB"/>
          </a:p>
        </p:txBody>
      </p:sp>
    </p:spTree>
    <p:extLst>
      <p:ext uri="{BB962C8B-B14F-4D97-AF65-F5344CB8AC3E}">
        <p14:creationId xmlns:p14="http://schemas.microsoft.com/office/powerpoint/2010/main" val="812516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sz="1400" b="1" i="0" noProof="0" dirty="0" err="1" smtClean="0">
                <a:latin typeface="Arial Black"/>
                <a:cs typeface="Arial Black"/>
              </a:rPr>
              <a:t>Individuelle</a:t>
            </a:r>
            <a:r>
              <a:rPr lang="en-GB" sz="1400" b="1" i="0" noProof="0" dirty="0" smtClean="0">
                <a:latin typeface="Arial Black"/>
                <a:cs typeface="Arial Black"/>
              </a:rPr>
              <a:t> </a:t>
            </a:r>
            <a:r>
              <a:rPr lang="en-GB" sz="1400" b="1" i="0" noProof="0" dirty="0" err="1" smtClean="0">
                <a:latin typeface="Arial Black"/>
                <a:cs typeface="Arial Black"/>
              </a:rPr>
              <a:t>møter</a:t>
            </a:r>
            <a:r>
              <a:rPr lang="en-GB" sz="1400" b="1" i="0" noProof="0" dirty="0" smtClean="0">
                <a:latin typeface="Arial Black"/>
                <a:cs typeface="Arial Black"/>
              </a:rPr>
              <a:t> med </a:t>
            </a:r>
            <a:r>
              <a:rPr lang="en-GB" sz="1400" b="1" i="0" noProof="0" dirty="0" err="1" smtClean="0">
                <a:latin typeface="Arial Black"/>
                <a:cs typeface="Arial Black"/>
              </a:rPr>
              <a:t>flyktninger</a:t>
            </a:r>
            <a:r>
              <a:rPr lang="en-GB" sz="1400" b="1" i="0" noProof="0" dirty="0" smtClean="0">
                <a:latin typeface="Arial Black"/>
                <a:cs typeface="Arial Black"/>
              </a:rPr>
              <a:t> under </a:t>
            </a:r>
            <a:r>
              <a:rPr lang="en-GB" sz="1400" b="1" i="0" noProof="0" dirty="0" err="1" smtClean="0">
                <a:latin typeface="Arial Black"/>
                <a:cs typeface="Arial Black"/>
              </a:rPr>
              <a:t>produksjonsperioden</a:t>
            </a:r>
            <a:r>
              <a:rPr lang="en-GB" sz="1400" b="1" i="0" noProof="0" dirty="0" smtClean="0">
                <a:latin typeface="Arial Black"/>
                <a:cs typeface="Arial Black"/>
              </a:rPr>
              <a:t> bade I </a:t>
            </a:r>
            <a:r>
              <a:rPr lang="en-GB" sz="1400" b="1" i="0" noProof="0" dirty="0" err="1" smtClean="0">
                <a:latin typeface="Arial Black"/>
                <a:cs typeface="Arial Black"/>
              </a:rPr>
              <a:t>Tsjekkia</a:t>
            </a:r>
            <a:r>
              <a:rPr lang="en-GB" sz="1400" b="1" i="0" noProof="0" dirty="0" smtClean="0">
                <a:latin typeface="Arial Black"/>
                <a:cs typeface="Arial Black"/>
              </a:rPr>
              <a:t> </a:t>
            </a:r>
            <a:r>
              <a:rPr lang="en-GB" sz="1400" b="1" i="0" noProof="0" dirty="0" err="1" smtClean="0">
                <a:latin typeface="Arial Black"/>
                <a:cs typeface="Arial Black"/>
              </a:rPr>
              <a:t>og</a:t>
            </a:r>
            <a:r>
              <a:rPr lang="en-GB" sz="1400" b="1" i="0" noProof="0" dirty="0" smtClean="0">
                <a:latin typeface="Arial Black"/>
                <a:cs typeface="Arial Black"/>
              </a:rPr>
              <a:t> Norge.</a:t>
            </a:r>
          </a:p>
          <a:p>
            <a:r>
              <a:rPr lang="en-GB" sz="1400" b="1" i="0" noProof="0" dirty="0" err="1" smtClean="0">
                <a:latin typeface="Arial Black"/>
                <a:cs typeface="Arial Black"/>
              </a:rPr>
              <a:t>Flyktningene</a:t>
            </a:r>
            <a:r>
              <a:rPr lang="en-GB" sz="1400" b="1" i="0" baseline="0" noProof="0" dirty="0" smtClean="0">
                <a:latin typeface="Arial Black"/>
                <a:cs typeface="Arial Black"/>
              </a:rPr>
              <a:t> </a:t>
            </a:r>
            <a:r>
              <a:rPr lang="en-GB" sz="1400" b="1" i="0" baseline="0" noProof="0" dirty="0" err="1" smtClean="0">
                <a:latin typeface="Arial Black"/>
                <a:cs typeface="Arial Black"/>
              </a:rPr>
              <a:t>deltok</a:t>
            </a:r>
            <a:r>
              <a:rPr lang="en-GB" sz="1400" b="1" i="0" baseline="0" noProof="0" dirty="0" smtClean="0">
                <a:latin typeface="Arial Black"/>
                <a:cs typeface="Arial Black"/>
              </a:rPr>
              <a:t> </a:t>
            </a:r>
            <a:r>
              <a:rPr lang="en-GB" sz="1400" b="1" i="0" baseline="0" noProof="0" dirty="0" err="1" smtClean="0">
                <a:latin typeface="Arial Black"/>
                <a:cs typeface="Arial Black"/>
              </a:rPr>
              <a:t>også</a:t>
            </a:r>
            <a:r>
              <a:rPr lang="en-GB" sz="1400" b="1" i="0" baseline="0" noProof="0" dirty="0" smtClean="0">
                <a:latin typeface="Arial Black"/>
                <a:cs typeface="Arial Black"/>
              </a:rPr>
              <a:t> I workshops I </a:t>
            </a:r>
            <a:r>
              <a:rPr lang="en-GB" sz="1400" b="1" i="0" baseline="0" noProof="0" dirty="0" err="1" smtClean="0">
                <a:latin typeface="Arial Black"/>
                <a:cs typeface="Arial Black"/>
              </a:rPr>
              <a:t>begge</a:t>
            </a:r>
            <a:r>
              <a:rPr lang="en-GB" sz="1400" b="1" i="0" baseline="0" noProof="0" dirty="0" smtClean="0">
                <a:latin typeface="Arial Black"/>
                <a:cs typeface="Arial Black"/>
              </a:rPr>
              <a:t> </a:t>
            </a:r>
            <a:r>
              <a:rPr lang="en-GB" sz="1400" b="1" i="0" baseline="0" noProof="0" dirty="0" err="1" smtClean="0">
                <a:latin typeface="Arial Black"/>
                <a:cs typeface="Arial Black"/>
              </a:rPr>
              <a:t>landene</a:t>
            </a:r>
            <a:r>
              <a:rPr lang="en-GB" sz="1400" b="1" i="0" baseline="0" noProof="0" dirty="0" smtClean="0">
                <a:latin typeface="Arial Black"/>
                <a:cs typeface="Arial Black"/>
              </a:rPr>
              <a:t>, </a:t>
            </a:r>
            <a:r>
              <a:rPr lang="en-GB" sz="1400" b="1" i="0" baseline="0" noProof="0" dirty="0" err="1" smtClean="0">
                <a:latin typeface="Arial Black"/>
                <a:cs typeface="Arial Black"/>
              </a:rPr>
              <a:t>og</a:t>
            </a:r>
            <a:r>
              <a:rPr lang="en-GB" sz="1400" b="1" i="0" baseline="0" noProof="0" dirty="0" smtClean="0">
                <a:latin typeface="Arial Black"/>
                <a:cs typeface="Arial Black"/>
              </a:rPr>
              <a:t> </a:t>
            </a:r>
            <a:r>
              <a:rPr lang="en-GB" sz="1400" b="1" i="0" baseline="0" noProof="0" dirty="0" err="1" smtClean="0">
                <a:latin typeface="Arial Black"/>
                <a:cs typeface="Arial Black"/>
              </a:rPr>
              <a:t>ble</a:t>
            </a:r>
            <a:r>
              <a:rPr lang="en-GB" sz="1400" b="1" i="0" baseline="0" noProof="0" dirty="0" smtClean="0">
                <a:latin typeface="Arial Black"/>
                <a:cs typeface="Arial Black"/>
              </a:rPr>
              <a:t> </a:t>
            </a:r>
            <a:r>
              <a:rPr lang="en-GB" sz="1400" b="1" i="0" baseline="0" noProof="0" dirty="0" err="1" smtClean="0">
                <a:latin typeface="Arial Black"/>
                <a:cs typeface="Arial Black"/>
              </a:rPr>
              <a:t>invitert</a:t>
            </a:r>
            <a:r>
              <a:rPr lang="en-GB" sz="1400" b="1" i="0" baseline="0" noProof="0" dirty="0" smtClean="0">
                <a:latin typeface="Arial Black"/>
                <a:cs typeface="Arial Black"/>
              </a:rPr>
              <a:t> </a:t>
            </a:r>
            <a:r>
              <a:rPr lang="en-GB" sz="1400" b="1" i="0" baseline="0" noProof="0" dirty="0" err="1" smtClean="0">
                <a:latin typeface="Arial Black"/>
                <a:cs typeface="Arial Black"/>
              </a:rPr>
              <a:t>til</a:t>
            </a:r>
            <a:r>
              <a:rPr lang="en-GB" sz="1400" b="1" i="0" baseline="0" noProof="0" dirty="0" smtClean="0">
                <a:latin typeface="Arial Black"/>
                <a:cs typeface="Arial Black"/>
              </a:rPr>
              <a:t> å se </a:t>
            </a:r>
            <a:r>
              <a:rPr lang="en-GB" sz="1400" b="1" i="0" baseline="0" noProof="0" dirty="0" err="1" smtClean="0">
                <a:latin typeface="Arial Black"/>
                <a:cs typeface="Arial Black"/>
              </a:rPr>
              <a:t>forestillingen</a:t>
            </a:r>
            <a:r>
              <a:rPr lang="en-GB" sz="1400" b="1" i="0" baseline="0" noProof="0" dirty="0" smtClean="0">
                <a:latin typeface="Arial Black"/>
                <a:cs typeface="Arial Black"/>
              </a:rPr>
              <a:t>.</a:t>
            </a:r>
            <a:endParaRPr lang="en-GB" sz="1400" b="1" i="0" noProof="0" dirty="0" smtClean="0">
              <a:latin typeface="Arial Black"/>
              <a:cs typeface="Arial Black"/>
            </a:endParaRPr>
          </a:p>
          <a:p>
            <a:endParaRPr lang="en-GB" sz="1400" b="1" i="0" noProof="0" dirty="0" smtClean="0">
              <a:latin typeface="Arial Black"/>
              <a:cs typeface="Arial Black"/>
            </a:endParaRPr>
          </a:p>
          <a:p>
            <a:endParaRPr lang="en-GB" sz="1400" b="1" i="0" noProof="0" dirty="0" smtClean="0">
              <a:latin typeface="Arial Black"/>
              <a:cs typeface="Arial Black"/>
            </a:endParaRPr>
          </a:p>
        </p:txBody>
      </p:sp>
      <p:sp>
        <p:nvSpPr>
          <p:cNvPr id="4" name="Plassholder for lysbildenummer 3"/>
          <p:cNvSpPr>
            <a:spLocks noGrp="1"/>
          </p:cNvSpPr>
          <p:nvPr>
            <p:ph type="sldNum" sz="quarter" idx="10"/>
          </p:nvPr>
        </p:nvSpPr>
        <p:spPr/>
        <p:txBody>
          <a:bodyPr/>
          <a:lstStyle/>
          <a:p>
            <a:fld id="{CD69B95E-A499-BF41-8738-3774D07CF95D}" type="slidenum">
              <a:rPr lang="en-GB" smtClean="0"/>
              <a:t>6</a:t>
            </a:fld>
            <a:endParaRPr lang="en-GB"/>
          </a:p>
        </p:txBody>
      </p:sp>
    </p:spTree>
    <p:extLst>
      <p:ext uri="{BB962C8B-B14F-4D97-AF65-F5344CB8AC3E}">
        <p14:creationId xmlns:p14="http://schemas.microsoft.com/office/powerpoint/2010/main" val="322920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a:buChar char="•"/>
            </a:pPr>
            <a:endParaRPr lang="en-GB" sz="1400" b="1" noProof="0" dirty="0" smtClean="0">
              <a:latin typeface="Arial Black"/>
              <a:cs typeface="Arial Black"/>
            </a:endParaRPr>
          </a:p>
          <a:p>
            <a:pPr marL="0" indent="0">
              <a:buFont typeface="Arial"/>
              <a:buNone/>
            </a:pPr>
            <a:r>
              <a:rPr lang="en-GB" sz="1400" b="1" noProof="0" dirty="0" err="1" smtClean="0">
                <a:latin typeface="Arial Black"/>
                <a:cs typeface="Arial Black"/>
              </a:rPr>
              <a:t>Flyktninger</a:t>
            </a:r>
            <a:r>
              <a:rPr lang="en-GB" sz="1400" b="1" baseline="0" noProof="0" dirty="0" smtClean="0">
                <a:latin typeface="Arial Black"/>
                <a:cs typeface="Arial Black"/>
              </a:rPr>
              <a:t> </a:t>
            </a:r>
            <a:r>
              <a:rPr lang="en-GB" sz="1400" b="1" baseline="0" noProof="0" dirty="0" err="1" smtClean="0">
                <a:latin typeface="Arial Black"/>
                <a:cs typeface="Arial Black"/>
              </a:rPr>
              <a:t>grupper</a:t>
            </a:r>
            <a:r>
              <a:rPr lang="en-GB" sz="1400" b="1" baseline="0" noProof="0" dirty="0" smtClean="0">
                <a:latin typeface="Arial Black"/>
                <a:cs typeface="Arial Black"/>
              </a:rPr>
              <a:t> I </a:t>
            </a:r>
            <a:r>
              <a:rPr lang="en-GB" sz="1400" b="1" baseline="0" noProof="0" dirty="0" err="1" smtClean="0">
                <a:latin typeface="Arial Black"/>
                <a:cs typeface="Arial Black"/>
              </a:rPr>
              <a:t>begge</a:t>
            </a:r>
            <a:r>
              <a:rPr lang="en-GB" sz="1400" b="1" baseline="0" noProof="0" dirty="0" smtClean="0">
                <a:latin typeface="Arial Black"/>
                <a:cs typeface="Arial Black"/>
              </a:rPr>
              <a:t> </a:t>
            </a:r>
            <a:r>
              <a:rPr lang="en-GB" sz="1400" b="1" baseline="0" noProof="0" dirty="0" err="1" smtClean="0">
                <a:latin typeface="Arial Black"/>
                <a:cs typeface="Arial Black"/>
              </a:rPr>
              <a:t>landene</a:t>
            </a:r>
            <a:r>
              <a:rPr lang="en-GB" sz="1400" b="1" baseline="0" noProof="0" dirty="0" smtClean="0">
                <a:latin typeface="Arial Black"/>
                <a:cs typeface="Arial Black"/>
              </a:rPr>
              <a:t> </a:t>
            </a:r>
            <a:r>
              <a:rPr lang="en-GB" sz="1400" b="1" baseline="0" noProof="0" dirty="0" err="1" smtClean="0">
                <a:latin typeface="Arial Black"/>
                <a:cs typeface="Arial Black"/>
              </a:rPr>
              <a:t>ble</a:t>
            </a:r>
            <a:r>
              <a:rPr lang="en-GB" sz="1400" b="1" baseline="0" noProof="0" dirty="0" smtClean="0">
                <a:latin typeface="Arial Black"/>
                <a:cs typeface="Arial Black"/>
              </a:rPr>
              <a:t> </a:t>
            </a:r>
            <a:r>
              <a:rPr lang="en-GB" sz="1400" b="1" baseline="0" noProof="0" dirty="0" err="1" smtClean="0">
                <a:latin typeface="Arial Black"/>
                <a:cs typeface="Arial Black"/>
              </a:rPr>
              <a:t>invitert</a:t>
            </a:r>
            <a:r>
              <a:rPr lang="en-GB" sz="1400" b="1" baseline="0" noProof="0" dirty="0" smtClean="0">
                <a:latin typeface="Arial Black"/>
                <a:cs typeface="Arial Black"/>
              </a:rPr>
              <a:t> </a:t>
            </a:r>
            <a:r>
              <a:rPr lang="en-GB" sz="1400" b="1" baseline="0" noProof="0" dirty="0" err="1" smtClean="0">
                <a:latin typeface="Arial Black"/>
                <a:cs typeface="Arial Black"/>
              </a:rPr>
              <a:t>til</a:t>
            </a:r>
            <a:r>
              <a:rPr lang="en-GB" sz="1400" b="1" baseline="0" noProof="0" dirty="0" smtClean="0">
                <a:latin typeface="Arial Black"/>
                <a:cs typeface="Arial Black"/>
              </a:rPr>
              <a:t> å </a:t>
            </a:r>
            <a:r>
              <a:rPr lang="en-GB" sz="1400" b="1" baseline="0" noProof="0" dirty="0" err="1" smtClean="0">
                <a:latin typeface="Arial Black"/>
                <a:cs typeface="Arial Black"/>
              </a:rPr>
              <a:t>fortelle</a:t>
            </a:r>
            <a:r>
              <a:rPr lang="en-GB" sz="1400" b="1" baseline="0" noProof="0" dirty="0" smtClean="0">
                <a:latin typeface="Arial Black"/>
                <a:cs typeface="Arial Black"/>
              </a:rPr>
              <a:t> sine </a:t>
            </a:r>
            <a:r>
              <a:rPr lang="en-GB" sz="1400" b="1" baseline="0" noProof="0" dirty="0" err="1" smtClean="0">
                <a:latin typeface="Arial Black"/>
                <a:cs typeface="Arial Black"/>
              </a:rPr>
              <a:t>historiene</a:t>
            </a:r>
            <a:r>
              <a:rPr lang="en-GB" sz="1400" b="1" baseline="0" noProof="0" dirty="0" smtClean="0">
                <a:latin typeface="Arial Black"/>
                <a:cs typeface="Arial Black"/>
              </a:rPr>
              <a:t>, </a:t>
            </a:r>
            <a:r>
              <a:rPr lang="en-GB" sz="1400" b="1" baseline="0" noProof="0" dirty="0" err="1" smtClean="0">
                <a:latin typeface="Arial Black"/>
                <a:cs typeface="Arial Black"/>
              </a:rPr>
              <a:t>og</a:t>
            </a:r>
            <a:r>
              <a:rPr lang="en-GB" sz="1400" b="1" baseline="0" noProof="0" dirty="0" smtClean="0">
                <a:latin typeface="Arial Black"/>
                <a:cs typeface="Arial Black"/>
              </a:rPr>
              <a:t> </a:t>
            </a:r>
            <a:r>
              <a:rPr lang="en-GB" sz="1400" b="1" baseline="0" noProof="0" dirty="0" err="1" smtClean="0">
                <a:latin typeface="Arial Black"/>
                <a:cs typeface="Arial Black"/>
              </a:rPr>
              <a:t>ble</a:t>
            </a:r>
            <a:r>
              <a:rPr lang="en-GB" sz="1400" b="1" baseline="0" noProof="0" dirty="0" smtClean="0">
                <a:latin typeface="Arial Black"/>
                <a:cs typeface="Arial Black"/>
              </a:rPr>
              <a:t> </a:t>
            </a:r>
            <a:r>
              <a:rPr lang="en-GB" sz="1400" b="1" baseline="0" noProof="0" dirty="0" err="1" smtClean="0">
                <a:latin typeface="Arial Black"/>
                <a:cs typeface="Arial Black"/>
              </a:rPr>
              <a:t>veldig</a:t>
            </a:r>
            <a:r>
              <a:rPr lang="en-GB" sz="1400" b="1" baseline="0" noProof="0" dirty="0" smtClean="0">
                <a:latin typeface="Arial Black"/>
                <a:cs typeface="Arial Black"/>
              </a:rPr>
              <a:t> </a:t>
            </a:r>
            <a:r>
              <a:rPr lang="en-GB" sz="1400" b="1" baseline="0" noProof="0" dirty="0" err="1" smtClean="0">
                <a:latin typeface="Arial Black"/>
                <a:cs typeface="Arial Black"/>
              </a:rPr>
              <a:t>viktig</a:t>
            </a:r>
            <a:r>
              <a:rPr lang="en-GB" sz="1400" b="1" baseline="0" noProof="0" dirty="0" smtClean="0">
                <a:latin typeface="Arial Black"/>
                <a:cs typeface="Arial Black"/>
              </a:rPr>
              <a:t> del </a:t>
            </a:r>
            <a:r>
              <a:rPr lang="en-GB" sz="1400" b="1" baseline="0" noProof="0" dirty="0" err="1" smtClean="0">
                <a:latin typeface="Arial Black"/>
                <a:cs typeface="Arial Black"/>
              </a:rPr>
              <a:t>av</a:t>
            </a:r>
            <a:r>
              <a:rPr lang="en-GB" sz="1400" b="1" baseline="0" noProof="0" dirty="0" smtClean="0">
                <a:latin typeface="Arial Black"/>
                <a:cs typeface="Arial Black"/>
              </a:rPr>
              <a:t> </a:t>
            </a:r>
            <a:r>
              <a:rPr lang="en-GB" sz="1400" b="1" baseline="0" noProof="0" dirty="0" err="1" smtClean="0">
                <a:latin typeface="Arial Black"/>
                <a:cs typeface="Arial Black"/>
              </a:rPr>
              <a:t>denne</a:t>
            </a:r>
            <a:r>
              <a:rPr lang="en-GB" sz="1400" b="1" baseline="0" noProof="0" dirty="0" smtClean="0">
                <a:latin typeface="Arial Black"/>
                <a:cs typeface="Arial Black"/>
              </a:rPr>
              <a:t> </a:t>
            </a:r>
            <a:r>
              <a:rPr lang="en-GB" sz="1400" b="1" baseline="0" noProof="0" dirty="0" err="1" smtClean="0">
                <a:latin typeface="Arial Black"/>
                <a:cs typeface="Arial Black"/>
              </a:rPr>
              <a:t>kunstneriske</a:t>
            </a:r>
            <a:r>
              <a:rPr lang="en-GB" sz="1400" b="1" baseline="0" noProof="0" dirty="0" smtClean="0">
                <a:latin typeface="Arial Black"/>
                <a:cs typeface="Arial Black"/>
              </a:rPr>
              <a:t> </a:t>
            </a:r>
            <a:r>
              <a:rPr lang="en-GB" sz="1400" b="1" baseline="0" noProof="0" dirty="0" err="1" smtClean="0">
                <a:latin typeface="Arial Black"/>
                <a:cs typeface="Arial Black"/>
              </a:rPr>
              <a:t>prosessen</a:t>
            </a:r>
            <a:r>
              <a:rPr lang="en-GB" sz="1400" b="1" baseline="0" noProof="0" dirty="0" smtClean="0">
                <a:latin typeface="Arial Black"/>
                <a:cs typeface="Arial Black"/>
              </a:rPr>
              <a:t>. </a:t>
            </a:r>
          </a:p>
          <a:p>
            <a:pPr marL="0" indent="0">
              <a:buFont typeface="Arial"/>
              <a:buNone/>
            </a:pPr>
            <a:r>
              <a:rPr lang="en-GB" sz="1400" b="1" baseline="0" noProof="0" dirty="0" err="1" smtClean="0">
                <a:latin typeface="Arial Black"/>
                <a:cs typeface="Arial Black"/>
              </a:rPr>
              <a:t>Disse</a:t>
            </a:r>
            <a:r>
              <a:rPr lang="en-GB" sz="1400" b="1" baseline="0" noProof="0" dirty="0" smtClean="0">
                <a:latin typeface="Arial Black"/>
                <a:cs typeface="Arial Black"/>
              </a:rPr>
              <a:t> </a:t>
            </a:r>
            <a:r>
              <a:rPr lang="en-GB" sz="1400" b="1" baseline="0" noProof="0" dirty="0" err="1" smtClean="0">
                <a:latin typeface="Arial Black"/>
                <a:cs typeface="Arial Black"/>
              </a:rPr>
              <a:t>fortellingene</a:t>
            </a:r>
            <a:r>
              <a:rPr lang="en-GB" sz="1400" b="1" baseline="0" noProof="0" dirty="0" smtClean="0">
                <a:latin typeface="Arial Black"/>
                <a:cs typeface="Arial Black"/>
              </a:rPr>
              <a:t> </a:t>
            </a:r>
            <a:r>
              <a:rPr lang="en-GB" sz="1400" b="1" baseline="0" noProof="0" dirty="0" err="1" smtClean="0">
                <a:latin typeface="Arial Black"/>
                <a:cs typeface="Arial Black"/>
              </a:rPr>
              <a:t>ble</a:t>
            </a:r>
            <a:r>
              <a:rPr lang="en-GB" sz="1400" b="1" baseline="0" noProof="0" dirty="0" smtClean="0">
                <a:latin typeface="Arial Black"/>
                <a:cs typeface="Arial Black"/>
              </a:rPr>
              <a:t> </a:t>
            </a:r>
            <a:r>
              <a:rPr lang="en-GB" sz="1400" b="1" baseline="0" noProof="0" dirty="0" err="1" smtClean="0">
                <a:latin typeface="Arial Black"/>
                <a:cs typeface="Arial Black"/>
              </a:rPr>
              <a:t>selve</a:t>
            </a:r>
            <a:r>
              <a:rPr lang="en-GB" sz="1400" b="1" baseline="0" noProof="0" dirty="0" smtClean="0">
                <a:latin typeface="Arial Black"/>
                <a:cs typeface="Arial Black"/>
              </a:rPr>
              <a:t> </a:t>
            </a:r>
            <a:r>
              <a:rPr lang="en-GB" sz="1400" b="1" baseline="0" noProof="0" dirty="0" err="1" smtClean="0">
                <a:latin typeface="Arial Black"/>
                <a:cs typeface="Arial Black"/>
              </a:rPr>
              <a:t>kjernen</a:t>
            </a:r>
            <a:r>
              <a:rPr lang="en-GB" sz="1400" b="1" baseline="0" noProof="0" dirty="0" smtClean="0">
                <a:latin typeface="Arial Black"/>
                <a:cs typeface="Arial Black"/>
              </a:rPr>
              <a:t> I </a:t>
            </a:r>
            <a:r>
              <a:rPr lang="en-GB" sz="1400" b="1" baseline="0" noProof="0" dirty="0" err="1" smtClean="0">
                <a:latin typeface="Arial Black"/>
                <a:cs typeface="Arial Black"/>
              </a:rPr>
              <a:t>forestillingen</a:t>
            </a:r>
            <a:r>
              <a:rPr lang="en-GB" sz="1400" b="1" baseline="0" noProof="0" dirty="0" smtClean="0">
                <a:latin typeface="Arial Black"/>
                <a:cs typeface="Arial Black"/>
              </a:rPr>
              <a:t>, </a:t>
            </a:r>
            <a:r>
              <a:rPr lang="en-GB" sz="1400" b="1" baseline="0" noProof="0" dirty="0" err="1" smtClean="0">
                <a:latin typeface="Arial Black"/>
                <a:cs typeface="Arial Black"/>
              </a:rPr>
              <a:t>og</a:t>
            </a:r>
            <a:r>
              <a:rPr lang="en-GB" sz="1400" b="1" baseline="0" noProof="0" dirty="0" smtClean="0">
                <a:latin typeface="Arial Black"/>
                <a:cs typeface="Arial Black"/>
              </a:rPr>
              <a:t> </a:t>
            </a:r>
            <a:r>
              <a:rPr lang="en-GB" sz="1400" b="1" baseline="0" noProof="0" dirty="0" err="1" smtClean="0">
                <a:latin typeface="Arial Black"/>
                <a:cs typeface="Arial Black"/>
              </a:rPr>
              <a:t>disse</a:t>
            </a:r>
            <a:r>
              <a:rPr lang="en-GB" sz="1400" b="1" baseline="0" noProof="0" dirty="0" smtClean="0">
                <a:latin typeface="Arial Black"/>
                <a:cs typeface="Arial Black"/>
              </a:rPr>
              <a:t> </a:t>
            </a:r>
            <a:r>
              <a:rPr lang="en-GB" sz="1400" b="1" baseline="0" noProof="0" dirty="0" err="1" smtClean="0">
                <a:latin typeface="Arial Black"/>
                <a:cs typeface="Arial Black"/>
              </a:rPr>
              <a:t>grupper</a:t>
            </a:r>
            <a:r>
              <a:rPr lang="en-GB" sz="1400" b="1" baseline="0" noProof="0" dirty="0" smtClean="0">
                <a:latin typeface="Arial Black"/>
                <a:cs typeface="Arial Black"/>
              </a:rPr>
              <a:t> </a:t>
            </a:r>
            <a:r>
              <a:rPr lang="en-GB" sz="1400" b="1" baseline="0" noProof="0" dirty="0" err="1" smtClean="0">
                <a:latin typeface="Arial Black"/>
                <a:cs typeface="Arial Black"/>
              </a:rPr>
              <a:t>mennesker</a:t>
            </a:r>
            <a:r>
              <a:rPr lang="en-GB" sz="1400" b="1" baseline="0" noProof="0" dirty="0" smtClean="0">
                <a:latin typeface="Arial Black"/>
                <a:cs typeface="Arial Black"/>
              </a:rPr>
              <a:t> </a:t>
            </a:r>
            <a:r>
              <a:rPr lang="en-GB" sz="1400" b="1" baseline="0" noProof="0" dirty="0" err="1" smtClean="0">
                <a:latin typeface="Arial Black"/>
                <a:cs typeface="Arial Black"/>
              </a:rPr>
              <a:t>fikk</a:t>
            </a:r>
            <a:r>
              <a:rPr lang="en-GB" sz="1400" b="1" baseline="0" noProof="0" dirty="0" smtClean="0">
                <a:latin typeface="Arial Black"/>
                <a:cs typeface="Arial Black"/>
              </a:rPr>
              <a:t> </a:t>
            </a:r>
            <a:r>
              <a:rPr lang="en-GB" sz="1400" b="1" baseline="0" noProof="0" dirty="0" err="1" smtClean="0">
                <a:latin typeface="Arial Black"/>
                <a:cs typeface="Arial Black"/>
              </a:rPr>
              <a:t>oppleve</a:t>
            </a:r>
            <a:r>
              <a:rPr lang="en-GB" sz="1400" b="1" baseline="0" noProof="0" dirty="0" smtClean="0">
                <a:latin typeface="Arial Black"/>
                <a:cs typeface="Arial Black"/>
              </a:rPr>
              <a:t> </a:t>
            </a:r>
            <a:r>
              <a:rPr lang="en-GB" sz="1400" b="1" baseline="0" noProof="0" dirty="0" err="1" smtClean="0">
                <a:latin typeface="Arial Black"/>
                <a:cs typeface="Arial Black"/>
              </a:rPr>
              <a:t>en</a:t>
            </a:r>
            <a:r>
              <a:rPr lang="en-GB" sz="1400" b="1" baseline="0" noProof="0" dirty="0" smtClean="0">
                <a:latin typeface="Arial Black"/>
                <a:cs typeface="Arial Black"/>
              </a:rPr>
              <a:t> </a:t>
            </a:r>
            <a:r>
              <a:rPr lang="en-GB" sz="1400" b="1" baseline="0" noProof="0" dirty="0" err="1" smtClean="0">
                <a:latin typeface="Arial Black"/>
                <a:cs typeface="Arial Black"/>
              </a:rPr>
              <a:t>kunstnerisk</a:t>
            </a:r>
            <a:r>
              <a:rPr lang="en-GB" sz="1400" b="1" baseline="0" noProof="0" dirty="0" smtClean="0">
                <a:latin typeface="Arial Black"/>
                <a:cs typeface="Arial Black"/>
              </a:rPr>
              <a:t> </a:t>
            </a:r>
            <a:r>
              <a:rPr lang="en-GB" sz="1400" b="1" baseline="0" noProof="0" dirty="0" err="1" smtClean="0">
                <a:latin typeface="Arial Black"/>
                <a:cs typeface="Arial Black"/>
              </a:rPr>
              <a:t>prosess</a:t>
            </a:r>
            <a:r>
              <a:rPr lang="en-GB" sz="1400" b="1" baseline="0" noProof="0" dirty="0" smtClean="0">
                <a:latin typeface="Arial Black"/>
                <a:cs typeface="Arial Black"/>
              </a:rPr>
              <a:t> </a:t>
            </a:r>
            <a:r>
              <a:rPr lang="en-GB" sz="1400" b="1" baseline="0" noProof="0" dirty="0" err="1" smtClean="0">
                <a:latin typeface="Arial Black"/>
                <a:cs typeface="Arial Black"/>
              </a:rPr>
              <a:t>tett</a:t>
            </a:r>
            <a:r>
              <a:rPr lang="en-GB" sz="1400" b="1" baseline="0" noProof="0" dirty="0" smtClean="0">
                <a:latin typeface="Arial Black"/>
                <a:cs typeface="Arial Black"/>
              </a:rPr>
              <a:t> </a:t>
            </a:r>
            <a:r>
              <a:rPr lang="en-GB" sz="1400" b="1" baseline="0" noProof="0" dirty="0" err="1" smtClean="0">
                <a:latin typeface="Arial Black"/>
                <a:cs typeface="Arial Black"/>
              </a:rPr>
              <a:t>på</a:t>
            </a:r>
            <a:r>
              <a:rPr lang="en-GB" sz="1400" b="1" baseline="0" noProof="0" dirty="0" smtClean="0">
                <a:latin typeface="Arial Black"/>
                <a:cs typeface="Arial Black"/>
              </a:rPr>
              <a:t>.</a:t>
            </a:r>
          </a:p>
          <a:p>
            <a:pPr marL="0" indent="0">
              <a:buFont typeface="Arial"/>
              <a:buNone/>
            </a:pPr>
            <a:endParaRPr lang="en-GB" sz="1400" b="1" baseline="0" noProof="0" dirty="0" smtClean="0">
              <a:latin typeface="Arial Black"/>
              <a:cs typeface="Arial Black"/>
            </a:endParaRPr>
          </a:p>
          <a:p>
            <a:endParaRPr lang="en-GB" dirty="0"/>
          </a:p>
        </p:txBody>
      </p:sp>
      <p:sp>
        <p:nvSpPr>
          <p:cNvPr id="4" name="Plassholder for lysbildenummer 3"/>
          <p:cNvSpPr>
            <a:spLocks noGrp="1"/>
          </p:cNvSpPr>
          <p:nvPr>
            <p:ph type="sldNum" sz="quarter" idx="10"/>
          </p:nvPr>
        </p:nvSpPr>
        <p:spPr/>
        <p:txBody>
          <a:bodyPr/>
          <a:lstStyle/>
          <a:p>
            <a:fld id="{CD69B95E-A499-BF41-8738-3774D07CF95D}" type="slidenum">
              <a:rPr lang="en-GB" smtClean="0"/>
              <a:t>7</a:t>
            </a:fld>
            <a:endParaRPr lang="en-GB"/>
          </a:p>
        </p:txBody>
      </p:sp>
    </p:spTree>
    <p:extLst>
      <p:ext uri="{BB962C8B-B14F-4D97-AF65-F5344CB8AC3E}">
        <p14:creationId xmlns:p14="http://schemas.microsoft.com/office/powerpoint/2010/main" val="1954520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b="1" i="0" noProof="0" dirty="0" smtClean="0">
                <a:solidFill>
                  <a:schemeClr val="bg1">
                    <a:lumMod val="50000"/>
                  </a:schemeClr>
                </a:solidFill>
              </a:rPr>
              <a:t>Da vi </a:t>
            </a:r>
            <a:r>
              <a:rPr lang="en-GB" b="1" i="0" noProof="0" dirty="0" err="1" smtClean="0">
                <a:solidFill>
                  <a:schemeClr val="bg1">
                    <a:lumMod val="50000"/>
                  </a:schemeClr>
                </a:solidFill>
              </a:rPr>
              <a:t>startet</a:t>
            </a:r>
            <a:r>
              <a:rPr lang="en-GB" b="1" i="0" noProof="0" dirty="0" smtClean="0">
                <a:solidFill>
                  <a:schemeClr val="bg1">
                    <a:lumMod val="50000"/>
                  </a:schemeClr>
                </a:solidFill>
              </a:rPr>
              <a:t> </a:t>
            </a:r>
            <a:r>
              <a:rPr lang="en-GB" b="1" i="0" noProof="0" dirty="0" err="1" smtClean="0">
                <a:solidFill>
                  <a:schemeClr val="bg1">
                    <a:lumMod val="50000"/>
                  </a:schemeClr>
                </a:solidFill>
              </a:rPr>
              <a:t>dette</a:t>
            </a:r>
            <a:r>
              <a:rPr lang="en-GB" b="1" i="0" noProof="0" dirty="0" smtClean="0">
                <a:solidFill>
                  <a:schemeClr val="bg1">
                    <a:lumMod val="50000"/>
                  </a:schemeClr>
                </a:solidFill>
              </a:rPr>
              <a:t> </a:t>
            </a:r>
            <a:r>
              <a:rPr lang="en-GB" b="1" i="0" noProof="0" dirty="0" err="1" smtClean="0">
                <a:solidFill>
                  <a:schemeClr val="bg1">
                    <a:lumMod val="50000"/>
                  </a:schemeClr>
                </a:solidFill>
              </a:rPr>
              <a:t>samarbeidet</a:t>
            </a:r>
            <a:r>
              <a:rPr lang="en-GB" b="1" i="0" baseline="0" noProof="0" dirty="0" smtClean="0">
                <a:solidFill>
                  <a:schemeClr val="bg1">
                    <a:lumMod val="50000"/>
                  </a:schemeClr>
                </a:solidFill>
              </a:rPr>
              <a:t> I 2014 </a:t>
            </a:r>
            <a:r>
              <a:rPr lang="en-GB" b="1" i="0" baseline="0" noProof="0" dirty="0" err="1" smtClean="0">
                <a:solidFill>
                  <a:schemeClr val="bg1">
                    <a:lumMod val="50000"/>
                  </a:schemeClr>
                </a:solidFill>
              </a:rPr>
              <a:t>visste</a:t>
            </a:r>
            <a:r>
              <a:rPr lang="en-GB" b="1" i="0" baseline="0" noProof="0" dirty="0" smtClean="0">
                <a:solidFill>
                  <a:schemeClr val="bg1">
                    <a:lumMod val="50000"/>
                  </a:schemeClr>
                </a:solidFill>
              </a:rPr>
              <a:t> vi </a:t>
            </a:r>
            <a:r>
              <a:rPr lang="en-GB" b="1" i="0" baseline="0" noProof="0" dirty="0" err="1" smtClean="0">
                <a:solidFill>
                  <a:schemeClr val="bg1">
                    <a:lumMod val="50000"/>
                  </a:schemeClr>
                </a:solidFill>
              </a:rPr>
              <a:t>ikke</a:t>
            </a:r>
            <a:r>
              <a:rPr lang="en-GB" b="1" i="0" baseline="0" noProof="0" dirty="0" smtClean="0">
                <a:solidFill>
                  <a:schemeClr val="bg1">
                    <a:lumMod val="50000"/>
                  </a:schemeClr>
                </a:solidFill>
              </a:rPr>
              <a:t> at </a:t>
            </a:r>
            <a:r>
              <a:rPr lang="en-GB" b="1" i="0" baseline="0" noProof="0" dirty="0" err="1" smtClean="0">
                <a:solidFill>
                  <a:schemeClr val="bg1">
                    <a:lumMod val="50000"/>
                  </a:schemeClr>
                </a:solidFill>
              </a:rPr>
              <a:t>flyktningproblematikken</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ville</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bli</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en</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så</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viktig</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samfunnstematikk</a:t>
            </a:r>
            <a:r>
              <a:rPr lang="en-GB" b="1" i="0" baseline="0" noProof="0" dirty="0" smtClean="0">
                <a:solidFill>
                  <a:schemeClr val="bg1">
                    <a:lumMod val="50000"/>
                  </a:schemeClr>
                </a:solidFill>
              </a:rPr>
              <a:t>.</a:t>
            </a:r>
          </a:p>
          <a:p>
            <a:pPr marL="0" marR="0" indent="0" algn="l" defTabSz="457200" rtl="0" eaLnBrk="1" fontAlgn="auto" latinLnBrk="0" hangingPunct="1">
              <a:lnSpc>
                <a:spcPct val="100000"/>
              </a:lnSpc>
              <a:spcBef>
                <a:spcPts val="0"/>
              </a:spcBef>
              <a:spcAft>
                <a:spcPts val="0"/>
              </a:spcAft>
              <a:buClrTx/>
              <a:buSzTx/>
              <a:buFontTx/>
              <a:buNone/>
              <a:tabLst/>
              <a:defRPr/>
            </a:pPr>
            <a:r>
              <a:rPr lang="en-GB" b="1" i="0" baseline="0" noProof="0" dirty="0" err="1" smtClean="0">
                <a:solidFill>
                  <a:schemeClr val="bg1">
                    <a:lumMod val="50000"/>
                  </a:schemeClr>
                </a:solidFill>
              </a:rPr>
              <a:t>Vinteren</a:t>
            </a:r>
            <a:r>
              <a:rPr lang="en-GB" b="1" i="0" baseline="0" noProof="0" dirty="0" smtClean="0">
                <a:solidFill>
                  <a:schemeClr val="bg1">
                    <a:lumMod val="50000"/>
                  </a:schemeClr>
                </a:solidFill>
              </a:rPr>
              <a:t> 2015, </a:t>
            </a:r>
            <a:r>
              <a:rPr lang="en-GB" b="1" i="0" baseline="0" noProof="0" dirty="0" err="1" smtClean="0">
                <a:solidFill>
                  <a:schemeClr val="bg1">
                    <a:lumMod val="50000"/>
                  </a:schemeClr>
                </a:solidFill>
              </a:rPr>
              <a:t>samtidig</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som</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mediadekket</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flyktningskrisen</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var</a:t>
            </a:r>
            <a:r>
              <a:rPr lang="en-GB" b="1" i="0" baseline="0" noProof="0" dirty="0" smtClean="0">
                <a:solidFill>
                  <a:schemeClr val="bg1">
                    <a:lumMod val="50000"/>
                  </a:schemeClr>
                </a:solidFill>
              </a:rPr>
              <a:t> vi I gang med å </a:t>
            </a:r>
            <a:r>
              <a:rPr lang="en-GB" b="1" i="0" baseline="0" noProof="0" dirty="0" err="1" smtClean="0">
                <a:solidFill>
                  <a:schemeClr val="bg1">
                    <a:lumMod val="50000"/>
                  </a:schemeClr>
                </a:solidFill>
              </a:rPr>
              <a:t>lage</a:t>
            </a:r>
            <a:r>
              <a:rPr lang="en-GB" b="1" i="0" baseline="0" noProof="0" dirty="0" smtClean="0">
                <a:solidFill>
                  <a:schemeClr val="bg1">
                    <a:lumMod val="50000"/>
                  </a:schemeClr>
                </a:solidFill>
              </a:rPr>
              <a:t> </a:t>
            </a:r>
            <a:r>
              <a:rPr lang="en-GB" b="1" i="0" baseline="0" noProof="0" dirty="0" err="1" smtClean="0">
                <a:solidFill>
                  <a:schemeClr val="bg1">
                    <a:lumMod val="50000"/>
                  </a:schemeClr>
                </a:solidFill>
              </a:rPr>
              <a:t>forestillingen</a:t>
            </a:r>
            <a:r>
              <a:rPr lang="en-GB" b="1" i="0" baseline="0" noProof="0" dirty="0" smtClean="0">
                <a:solidFill>
                  <a:schemeClr val="bg1">
                    <a:lumMod val="50000"/>
                  </a:schemeClr>
                </a:solidFill>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GB" b="1" i="0" baseline="0" noProof="0" dirty="0" smtClean="0">
              <a:solidFill>
                <a:schemeClr val="bg1">
                  <a:lumMod val="50000"/>
                </a:schemeClr>
              </a:solidFill>
            </a:endParaRPr>
          </a:p>
          <a:p>
            <a:r>
              <a:rPr lang="nb-NO" dirty="0" smtClean="0"/>
              <a:t>I</a:t>
            </a:r>
            <a:r>
              <a:rPr lang="nb-NO" baseline="0" dirty="0" smtClean="0"/>
              <a:t> denne konteksten ble det en sterk og rørende opplevelse både for publikum, utøverne og flyktningene som deltok i prosessen.</a:t>
            </a:r>
            <a:endParaRPr lang="nb-NO" dirty="0"/>
          </a:p>
        </p:txBody>
      </p:sp>
      <p:sp>
        <p:nvSpPr>
          <p:cNvPr id="4" name="Plassholder for lysbildenummer 3"/>
          <p:cNvSpPr>
            <a:spLocks noGrp="1"/>
          </p:cNvSpPr>
          <p:nvPr>
            <p:ph type="sldNum" sz="quarter" idx="10"/>
          </p:nvPr>
        </p:nvSpPr>
        <p:spPr/>
        <p:txBody>
          <a:bodyPr/>
          <a:lstStyle/>
          <a:p>
            <a:fld id="{CD69B95E-A499-BF41-8738-3774D07CF95D}" type="slidenum">
              <a:rPr lang="en-GB" smtClean="0"/>
              <a:t>8</a:t>
            </a:fld>
            <a:endParaRPr lang="en-GB"/>
          </a:p>
        </p:txBody>
      </p:sp>
    </p:spTree>
    <p:extLst>
      <p:ext uri="{BB962C8B-B14F-4D97-AF65-F5344CB8AC3E}">
        <p14:creationId xmlns:p14="http://schemas.microsoft.com/office/powerpoint/2010/main" val="3293465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171450" indent="-171450">
              <a:buFont typeface="Arial"/>
              <a:buChar char="•"/>
            </a:pPr>
            <a:r>
              <a:rPr lang="en-GB" sz="1400" b="1" dirty="0" smtClean="0">
                <a:latin typeface="Arial Black" panose="020B0A04020102020204" pitchFamily="34" charset="0"/>
              </a:rPr>
              <a:t>Artistic coproduction within the EEA structure is an unique opportunity to develop partnership based on shared ambitions, forces and joint interest. We would</a:t>
            </a:r>
            <a:r>
              <a:rPr lang="en-GB" sz="1400" b="1" baseline="0" dirty="0" smtClean="0">
                <a:latin typeface="Arial Black" panose="020B0A04020102020204" pitchFamily="34" charset="0"/>
              </a:rPr>
              <a:t> never engage in a program because of the funding opportunity alone. This co-production with Spitfire Company was a result of a meeting amongst artistic colleges. The EEA Grant gave both parties an opportunity to realise our joint artistic ambitions.</a:t>
            </a:r>
          </a:p>
          <a:p>
            <a:pPr marL="0" indent="0">
              <a:buFont typeface="Arial"/>
              <a:buNone/>
            </a:pPr>
            <a:endParaRPr lang="en-GB" sz="1400" b="1" dirty="0" smtClean="0">
              <a:latin typeface="Arial Black" panose="020B0A04020102020204" pitchFamily="34" charset="0"/>
            </a:endParaRPr>
          </a:p>
          <a:p>
            <a:pPr marL="171450" indent="-171450">
              <a:buFont typeface="Arial"/>
              <a:buChar char="•"/>
            </a:pPr>
            <a:r>
              <a:rPr lang="en-GB" sz="1400" b="1" dirty="0" smtClean="0">
                <a:latin typeface="Arial Black" panose="020B0A04020102020204" pitchFamily="34" charset="0"/>
              </a:rPr>
              <a:t>In the performing</a:t>
            </a:r>
            <a:r>
              <a:rPr lang="en-GB" sz="1400" b="1" baseline="0" dirty="0" smtClean="0">
                <a:latin typeface="Arial Black" panose="020B0A04020102020204" pitchFamily="34" charset="0"/>
              </a:rPr>
              <a:t> a</a:t>
            </a:r>
            <a:r>
              <a:rPr lang="en-GB" sz="1400" b="1" dirty="0" smtClean="0">
                <a:latin typeface="Arial Black" panose="020B0A04020102020204" pitchFamily="34" charset="0"/>
              </a:rPr>
              <a:t>rts, most</a:t>
            </a:r>
            <a:r>
              <a:rPr lang="en-GB" sz="1400" b="1" baseline="0" dirty="0" smtClean="0">
                <a:latin typeface="Arial Black" panose="020B0A04020102020204" pitchFamily="34" charset="0"/>
              </a:rPr>
              <a:t> guest performances take place within a very short period. A few days, a few performances and off they go. This co-operation had a timespan of more than two years. In addition to the project itself, we invited Spitfire to the inauguration of </a:t>
            </a:r>
            <a:r>
              <a:rPr lang="en-GB" sz="1400" b="1" baseline="0" dirty="0" err="1" smtClean="0">
                <a:latin typeface="Arial Black" panose="020B0A04020102020204" pitchFamily="34" charset="0"/>
              </a:rPr>
              <a:t>Underhuset</a:t>
            </a:r>
            <a:r>
              <a:rPr lang="en-GB" sz="1400" b="1" baseline="0" dirty="0" smtClean="0">
                <a:latin typeface="Arial Black" panose="020B0A04020102020204" pitchFamily="34" charset="0"/>
              </a:rPr>
              <a:t>, our new Studio stage in September 2014.Then they presented their iconic work </a:t>
            </a:r>
            <a:r>
              <a:rPr lang="en-GB" sz="1400" b="1" baseline="0" dirty="0" err="1" smtClean="0">
                <a:latin typeface="Arial Black" panose="020B0A04020102020204" pitchFamily="34" charset="0"/>
              </a:rPr>
              <a:t>Antiwords</a:t>
            </a:r>
            <a:r>
              <a:rPr lang="en-GB" sz="1400" b="1" baseline="0" dirty="0" smtClean="0">
                <a:latin typeface="Arial Black" panose="020B0A04020102020204" pitchFamily="34" charset="0"/>
              </a:rPr>
              <a:t> </a:t>
            </a:r>
            <a:r>
              <a:rPr lang="mr-IN" sz="1400" b="1" baseline="0" dirty="0" smtClean="0">
                <a:latin typeface="Arial Black" panose="020B0A04020102020204" pitchFamily="34" charset="0"/>
              </a:rPr>
              <a:t>–</a:t>
            </a:r>
            <a:r>
              <a:rPr lang="en-GB" sz="1400" b="1" baseline="0" dirty="0" smtClean="0">
                <a:latin typeface="Arial Black" panose="020B0A04020102020204" pitchFamily="34" charset="0"/>
              </a:rPr>
              <a:t> a spectacular reading of Vaclav </a:t>
            </a:r>
            <a:r>
              <a:rPr lang="en-GB" sz="1400" b="1" baseline="0" dirty="0" err="1" smtClean="0">
                <a:latin typeface="Arial Black" panose="020B0A04020102020204" pitchFamily="34" charset="0"/>
              </a:rPr>
              <a:t>Havels</a:t>
            </a:r>
            <a:r>
              <a:rPr lang="en-GB" sz="1400" b="1" baseline="0" dirty="0" smtClean="0">
                <a:latin typeface="Arial Black" panose="020B0A04020102020204" pitchFamily="34" charset="0"/>
              </a:rPr>
              <a:t> famous playwright. We also invited Spitfire Company to return to </a:t>
            </a:r>
            <a:r>
              <a:rPr lang="en-GB" sz="1400" b="1" baseline="0" dirty="0" err="1" smtClean="0">
                <a:latin typeface="Arial Black" panose="020B0A04020102020204" pitchFamily="34" charset="0"/>
              </a:rPr>
              <a:t>Baerum</a:t>
            </a:r>
            <a:r>
              <a:rPr lang="en-GB" sz="1400" b="1" baseline="0" dirty="0" smtClean="0">
                <a:latin typeface="Arial Black" panose="020B0A04020102020204" pitchFamily="34" charset="0"/>
              </a:rPr>
              <a:t> </a:t>
            </a:r>
            <a:r>
              <a:rPr lang="en-GB" sz="1400" b="1" baseline="0" dirty="0" err="1" smtClean="0">
                <a:latin typeface="Arial Black" panose="020B0A04020102020204" pitchFamily="34" charset="0"/>
              </a:rPr>
              <a:t>Kulturhus</a:t>
            </a:r>
            <a:r>
              <a:rPr lang="en-GB" sz="1400" b="1" baseline="0" dirty="0" smtClean="0">
                <a:latin typeface="Arial Black" panose="020B0A04020102020204" pitchFamily="34" charset="0"/>
              </a:rPr>
              <a:t> in January 2016 to perform the whole trilogy, where off Sniper’s Lake was the final work. In addition we visited Prague several times and learnt a lot about the Czech Dance scene </a:t>
            </a:r>
            <a:r>
              <a:rPr lang="mr-IN" sz="1400" b="1" baseline="0" dirty="0" smtClean="0">
                <a:latin typeface="Arial Black" panose="020B0A04020102020204" pitchFamily="34" charset="0"/>
              </a:rPr>
              <a:t>–</a:t>
            </a:r>
            <a:r>
              <a:rPr lang="en-GB" sz="1400" b="1" baseline="0" dirty="0" smtClean="0">
                <a:latin typeface="Arial Black" panose="020B0A04020102020204" pitchFamily="34" charset="0"/>
              </a:rPr>
              <a:t> a scene very different from the Norwegian one. In this respect I dare to say that this EEA project has influenced the dance world of both countries.</a:t>
            </a:r>
          </a:p>
          <a:p>
            <a:pPr marL="171450" indent="-171450">
              <a:buFont typeface="Arial"/>
              <a:buChar char="•"/>
            </a:pPr>
            <a:endParaRPr lang="en-GB" sz="1400" b="1" baseline="0" dirty="0" smtClean="0">
              <a:latin typeface="Arial Black" panose="020B0A04020102020204" pitchFamily="34" charset="0"/>
            </a:endParaRPr>
          </a:p>
          <a:p>
            <a:pPr marL="171450" indent="-171450">
              <a:buFont typeface="Arial"/>
              <a:buChar char="•"/>
            </a:pPr>
            <a:r>
              <a:rPr lang="en-GB" sz="1400" b="1" dirty="0" smtClean="0">
                <a:latin typeface="Arial Black" panose="020B0A04020102020204" pitchFamily="34" charset="0"/>
              </a:rPr>
              <a:t>It</a:t>
            </a:r>
            <a:r>
              <a:rPr lang="en-GB" sz="1400" b="1" baseline="0" dirty="0" smtClean="0">
                <a:latin typeface="Arial Black" panose="020B0A04020102020204" pitchFamily="34" charset="0"/>
              </a:rPr>
              <a:t> is no secret that there are some major differences between our two countries. Most obvious are perhaps the</a:t>
            </a:r>
            <a:r>
              <a:rPr lang="en-GB" sz="1400" b="1" dirty="0" smtClean="0">
                <a:latin typeface="Arial Black" panose="020B0A04020102020204" pitchFamily="34" charset="0"/>
              </a:rPr>
              <a:t> differences in salaries, living expenses and other</a:t>
            </a:r>
            <a:r>
              <a:rPr lang="en-GB" sz="1400" b="1" baseline="0" dirty="0" smtClean="0">
                <a:latin typeface="Arial Black" panose="020B0A04020102020204" pitchFamily="34" charset="0"/>
              </a:rPr>
              <a:t> production costs as rehearsal spaces, theatre technical operations, etc. Of course this could create unhealthy working conditions within the group and a difficult unbalance of the total budget if most of the Grant would be spent in Norway. I believe we solved this in a good way. Everyone in the group treated each other with respect, and Bærum </a:t>
            </a:r>
            <a:r>
              <a:rPr lang="en-GB" sz="1400" b="1" baseline="0" dirty="0" err="1" smtClean="0">
                <a:latin typeface="Arial Black" panose="020B0A04020102020204" pitchFamily="34" charset="0"/>
              </a:rPr>
              <a:t>Kulturhus</a:t>
            </a:r>
            <a:r>
              <a:rPr lang="en-GB" sz="1400" b="1" baseline="0" dirty="0" smtClean="0">
                <a:latin typeface="Arial Black" panose="020B0A04020102020204" pitchFamily="34" charset="0"/>
              </a:rPr>
              <a:t> took on some expenses paying for some costs and salaries while in Norway.</a:t>
            </a:r>
          </a:p>
          <a:p>
            <a:pPr marL="171450" indent="-171450">
              <a:buFont typeface="Arial"/>
              <a:buChar char="•"/>
            </a:pPr>
            <a:endParaRPr lang="en-GB" sz="1400" b="1" baseline="0" dirty="0" smtClean="0">
              <a:latin typeface="Arial Black" panose="020B0A04020102020204" pitchFamily="34" charset="0"/>
            </a:endParaRPr>
          </a:p>
          <a:p>
            <a:pPr marL="171450" indent="-171450">
              <a:buFont typeface="Arial"/>
              <a:buChar char="•"/>
            </a:pPr>
            <a:r>
              <a:rPr lang="en-GB" sz="1400" b="1" baseline="0" dirty="0" smtClean="0">
                <a:latin typeface="Arial Black" panose="020B0A04020102020204" pitchFamily="34" charset="0"/>
              </a:rPr>
              <a:t>My last recommendation is obvious to you all I hope. The Sniper’s Lake co-production has been very successful in many ways as an isolated case. However, I also believe that this program gives the opportunity for the performing arts in both countries to learn from each other, to discover the qualities and differences in the countries artistic life and societies. Such co-operations create an impact in both countries artistic communities and audiences discover qualities unknown to them before. In fact we all grow closer together, even become friends. In a world filled with anxieties, we need to build bridges. The EEA program is in this respect an important mechanism and the EEA Strand for the performing Arts has proven to be particularly successful.</a:t>
            </a:r>
          </a:p>
        </p:txBody>
      </p:sp>
      <p:sp>
        <p:nvSpPr>
          <p:cNvPr id="4" name="Plassholder for lysbildenummer 3"/>
          <p:cNvSpPr>
            <a:spLocks noGrp="1"/>
          </p:cNvSpPr>
          <p:nvPr>
            <p:ph type="sldNum" sz="quarter" idx="10"/>
          </p:nvPr>
        </p:nvSpPr>
        <p:spPr/>
        <p:txBody>
          <a:bodyPr/>
          <a:lstStyle/>
          <a:p>
            <a:fld id="{CD69B95E-A499-BF41-8738-3774D07CF95D}" type="slidenum">
              <a:rPr lang="en-GB" smtClean="0"/>
              <a:t>9</a:t>
            </a:fld>
            <a:endParaRPr lang="en-GB"/>
          </a:p>
        </p:txBody>
      </p:sp>
    </p:spTree>
    <p:extLst>
      <p:ext uri="{BB962C8B-B14F-4D97-AF65-F5344CB8AC3E}">
        <p14:creationId xmlns:p14="http://schemas.microsoft.com/office/powerpoint/2010/main" val="3462620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dirty="0"/>
          </a:p>
        </p:txBody>
      </p:sp>
      <p:sp>
        <p:nvSpPr>
          <p:cNvPr id="4" name="Plassholder for dato 3"/>
          <p:cNvSpPr>
            <a:spLocks noGrp="1"/>
          </p:cNvSpPr>
          <p:nvPr>
            <p:ph type="dt" sz="half" idx="10"/>
          </p:nvPr>
        </p:nvSpPr>
        <p:spPr/>
        <p:txBody>
          <a:bodyPr/>
          <a:lstStyle/>
          <a:p>
            <a:fld id="{D9D7889D-D1EF-4887-82C4-616544462B7D}" type="datetimeFigureOut">
              <a:rPr lang="nb-NO" smtClean="0"/>
              <a:t>13.02.2019</a:t>
            </a:fld>
            <a:endParaRPr lang="nb-NO"/>
          </a:p>
        </p:txBody>
      </p:sp>
      <p:sp>
        <p:nvSpPr>
          <p:cNvPr id="6" name="Plassholder for lysbildenummer 5"/>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282081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9D7889D-D1EF-4887-82C4-616544462B7D}" type="datetimeFigureOut">
              <a:rPr lang="nb-NO" smtClean="0"/>
              <a:t>13.02.2019</a:t>
            </a:fld>
            <a:endParaRPr lang="nb-NO"/>
          </a:p>
        </p:txBody>
      </p:sp>
      <p:sp>
        <p:nvSpPr>
          <p:cNvPr id="6" name="Plassholder for lysbildenummer 5"/>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11577249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D9D7889D-D1EF-4887-82C4-616544462B7D}" type="datetimeFigureOut">
              <a:rPr lang="nb-NO" smtClean="0"/>
              <a:t>13.02.2019</a:t>
            </a:fld>
            <a:endParaRPr lang="nb-NO"/>
          </a:p>
        </p:txBody>
      </p:sp>
      <p:sp>
        <p:nvSpPr>
          <p:cNvPr id="6" name="Plassholder for lysbildenummer 5"/>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818762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6CC167A9-519B-4DA0-9DC8-CFE68EDD4B25}"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339437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CC167A9-519B-4DA0-9DC8-CFE68EDD4B25}"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1836145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6CC167A9-519B-4DA0-9DC8-CFE68EDD4B25}"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36245044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6CC167A9-519B-4DA0-9DC8-CFE68EDD4B25}"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27800604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6CC167A9-519B-4DA0-9DC8-CFE68EDD4B25}" type="datetimeFigureOut">
              <a:rPr lang="nb-NO" smtClean="0"/>
              <a:t>13.02.2019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35311077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CC167A9-519B-4DA0-9DC8-CFE68EDD4B25}" type="datetimeFigureOut">
              <a:rPr lang="nb-NO" smtClean="0"/>
              <a:t>13.02.2019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795398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6CC167A9-519B-4DA0-9DC8-CFE68EDD4B25}" type="datetimeFigureOut">
              <a:rPr lang="nb-NO" smtClean="0"/>
              <a:t>13.02.2019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2012267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CC167A9-519B-4DA0-9DC8-CFE68EDD4B25}"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1000185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D9D7889D-D1EF-4887-82C4-616544462B7D}" type="datetimeFigureOut">
              <a:rPr lang="nb-NO" smtClean="0"/>
              <a:t>13.02.2019</a:t>
            </a:fld>
            <a:endParaRPr lang="nb-NO"/>
          </a:p>
        </p:txBody>
      </p:sp>
      <p:sp>
        <p:nvSpPr>
          <p:cNvPr id="6" name="Plassholder for lysbildenummer 5"/>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33414010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6CC167A9-519B-4DA0-9DC8-CFE68EDD4B25}"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3431680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CC167A9-519B-4DA0-9DC8-CFE68EDD4B25}"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4454502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6CC167A9-519B-4DA0-9DC8-CFE68EDD4B25}"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431483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gendefinert oppset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6CC167A9-519B-4DA0-9DC8-CFE68EDD4B25}" type="datetimeFigureOut">
              <a:rPr lang="nb-NO" smtClean="0"/>
              <a:t>13.02.2019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26A99900-0138-4D74-B880-7D6EBCFB0B8B}" type="slidenum">
              <a:rPr lang="nb-NO" smtClean="0"/>
              <a:t>‹#›</a:t>
            </a:fld>
            <a:endParaRPr lang="nb-NO"/>
          </a:p>
        </p:txBody>
      </p:sp>
    </p:spTree>
    <p:extLst>
      <p:ext uri="{BB962C8B-B14F-4D97-AF65-F5344CB8AC3E}">
        <p14:creationId xmlns:p14="http://schemas.microsoft.com/office/powerpoint/2010/main" val="397569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smtClean="0"/>
              <a:t>Klikk for å redigere tittelstil</a:t>
            </a:r>
            <a:endParaRPr lang="nb-NO"/>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F36AFF50-3033-4370-BDAC-66979E2398F3}"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29321048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idx="1"/>
          </p:nvPr>
        </p:nvSpPr>
        <p:spPr/>
        <p:txBody>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36AFF50-3033-4370-BDAC-66979E2398F3}"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1405516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F36AFF50-3033-4370-BDAC-66979E2398F3}"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2321577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F36AFF50-3033-4370-BDAC-66979E2398F3}"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34677730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F36AFF50-3033-4370-BDAC-66979E2398F3}" type="datetimeFigureOut">
              <a:rPr lang="nb-NO" smtClean="0"/>
              <a:t>13.02.2019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3859117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F36AFF50-3033-4370-BDAC-66979E2398F3}" type="datetimeFigureOut">
              <a:rPr lang="nb-NO" smtClean="0"/>
              <a:t>13.02.2019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2250029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smtClean="0"/>
              <a:t>Klikk for å redigere tittelstil</a:t>
            </a:r>
            <a:endParaRPr lang="nb-NO" dirty="0"/>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Klikk for å redigere tekststiler i malen</a:t>
            </a:r>
          </a:p>
        </p:txBody>
      </p:sp>
      <p:sp>
        <p:nvSpPr>
          <p:cNvPr id="4" name="Plassholder for dato 3"/>
          <p:cNvSpPr>
            <a:spLocks noGrp="1"/>
          </p:cNvSpPr>
          <p:nvPr>
            <p:ph type="dt" sz="half" idx="10"/>
          </p:nvPr>
        </p:nvSpPr>
        <p:spPr/>
        <p:txBody>
          <a:bodyPr/>
          <a:lstStyle/>
          <a:p>
            <a:fld id="{D9D7889D-D1EF-4887-82C4-616544462B7D}" type="datetimeFigureOut">
              <a:rPr lang="nb-NO" smtClean="0"/>
              <a:t>13.02.2019</a:t>
            </a:fld>
            <a:endParaRPr lang="nb-NO"/>
          </a:p>
        </p:txBody>
      </p:sp>
      <p:sp>
        <p:nvSpPr>
          <p:cNvPr id="6" name="Plassholder for lysbildenummer 5"/>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2368867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F36AFF50-3033-4370-BDAC-66979E2398F3}" type="datetimeFigureOut">
              <a:rPr lang="nb-NO" smtClean="0"/>
              <a:t>13.02.2019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5394731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36AFF50-3033-4370-BDAC-66979E2398F3}"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35665540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F36AFF50-3033-4370-BDAC-66979E2398F3}" type="datetimeFigureOut">
              <a:rPr lang="nb-NO" smtClean="0"/>
              <a:t>13.02.2019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10770096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loddrett tekst 2"/>
          <p:cNvSpPr>
            <a:spLocks noGrp="1"/>
          </p:cNvSpPr>
          <p:nvPr>
            <p:ph type="body" orient="vert" idx="1"/>
          </p:nvPr>
        </p:nvSpPr>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36AFF50-3033-4370-BDAC-66979E2398F3}"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38883916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smtClean="0"/>
              <a:t>Klikk for å redigere tittelstil</a:t>
            </a:r>
            <a:endParaRPr lang="nb-NO"/>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p>
            <a:fld id="{F36AFF50-3033-4370-BDAC-66979E2398F3}" type="datetimeFigureOut">
              <a:rPr lang="nb-NO" smtClean="0"/>
              <a:t>13.02.2019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12883A75-12AB-4184-8E4D-61D74ABE2833}" type="slidenum">
              <a:rPr lang="nb-NO" smtClean="0"/>
              <a:t>‹#›</a:t>
            </a:fld>
            <a:endParaRPr lang="nb-NO"/>
          </a:p>
        </p:txBody>
      </p:sp>
    </p:spTree>
    <p:extLst>
      <p:ext uri="{BB962C8B-B14F-4D97-AF65-F5344CB8AC3E}">
        <p14:creationId xmlns:p14="http://schemas.microsoft.com/office/powerpoint/2010/main" val="4095559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dirty="0"/>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D9D7889D-D1EF-4887-82C4-616544462B7D}" type="datetimeFigureOut">
              <a:rPr lang="nb-NO" smtClean="0"/>
              <a:t>13.02.2019</a:t>
            </a:fld>
            <a:endParaRPr lang="nb-NO"/>
          </a:p>
        </p:txBody>
      </p:sp>
      <p:sp>
        <p:nvSpPr>
          <p:cNvPr id="7" name="Plassholder for lysbildenummer 6"/>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3269927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smtClean="0"/>
              <a:t>Klikk for å redigere tittelstil</a:t>
            </a:r>
            <a:endParaRPr lang="nb-NO"/>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a:xfrm>
            <a:off x="3563888" y="6381328"/>
            <a:ext cx="2133600" cy="365125"/>
          </a:xfrm>
        </p:spPr>
        <p:txBody>
          <a:bodyPr/>
          <a:lstStyle>
            <a:lvl1pPr algn="ctr">
              <a:defRPr/>
            </a:lvl1pPr>
          </a:lstStyle>
          <a:p>
            <a:r>
              <a:rPr lang="nb-NO" dirty="0" smtClean="0"/>
              <a:t>4. april 2016</a:t>
            </a:r>
            <a:endParaRPr lang="nb-NO" dirty="0"/>
          </a:p>
        </p:txBody>
      </p:sp>
      <p:sp>
        <p:nvSpPr>
          <p:cNvPr id="9" name="Plassholder for lysbildenummer 8"/>
          <p:cNvSpPr>
            <a:spLocks noGrp="1"/>
          </p:cNvSpPr>
          <p:nvPr>
            <p:ph type="sldNum" sz="quarter" idx="12"/>
          </p:nvPr>
        </p:nvSpPr>
        <p:spPr/>
        <p:txBody>
          <a:bodyPr/>
          <a:lstStyle/>
          <a:p>
            <a:fld id="{3A78513B-1ED8-40F5-9842-C7E2ADB05978}" type="slidenum">
              <a:rPr lang="nb-NO" smtClean="0"/>
              <a:t>‹#›</a:t>
            </a:fld>
            <a:endParaRPr lang="nb-NO" dirty="0"/>
          </a:p>
        </p:txBody>
      </p:sp>
    </p:spTree>
    <p:extLst>
      <p:ext uri="{BB962C8B-B14F-4D97-AF65-F5344CB8AC3E}">
        <p14:creationId xmlns:p14="http://schemas.microsoft.com/office/powerpoint/2010/main" val="4187834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Klikk for å redigere tittelstil</a:t>
            </a:r>
            <a:endParaRPr lang="nb-NO"/>
          </a:p>
        </p:txBody>
      </p:sp>
      <p:sp>
        <p:nvSpPr>
          <p:cNvPr id="3" name="Plassholder for dato 2"/>
          <p:cNvSpPr>
            <a:spLocks noGrp="1"/>
          </p:cNvSpPr>
          <p:nvPr>
            <p:ph type="dt" sz="half" idx="10"/>
          </p:nvPr>
        </p:nvSpPr>
        <p:spPr/>
        <p:txBody>
          <a:bodyPr/>
          <a:lstStyle/>
          <a:p>
            <a:fld id="{D9D7889D-D1EF-4887-82C4-616544462B7D}" type="datetimeFigureOut">
              <a:rPr lang="nb-NO" smtClean="0"/>
              <a:t>13.02.2019</a:t>
            </a:fld>
            <a:endParaRPr lang="nb-NO"/>
          </a:p>
        </p:txBody>
      </p:sp>
      <p:sp>
        <p:nvSpPr>
          <p:cNvPr id="5" name="Plassholder for lysbildenummer 4"/>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233346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D9D7889D-D1EF-4887-82C4-616544462B7D}" type="datetimeFigureOut">
              <a:rPr lang="nb-NO" smtClean="0"/>
              <a:t>13.02.2019</a:t>
            </a:fld>
            <a:endParaRPr lang="nb-NO"/>
          </a:p>
        </p:txBody>
      </p:sp>
      <p:sp>
        <p:nvSpPr>
          <p:cNvPr id="4" name="Plassholder for lysbildenummer 3"/>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290501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smtClean="0"/>
              <a:t>Klikk for å redigere tittelstil</a:t>
            </a:r>
            <a:endParaRPr lang="nb-NO"/>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9D7889D-D1EF-4887-82C4-616544462B7D}" type="datetimeFigureOut">
              <a:rPr lang="nb-NO" smtClean="0"/>
              <a:t>13.02.2019</a:t>
            </a:fld>
            <a:endParaRPr lang="nb-NO"/>
          </a:p>
        </p:txBody>
      </p:sp>
      <p:sp>
        <p:nvSpPr>
          <p:cNvPr id="7" name="Plassholder for lysbildenummer 6"/>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3867099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smtClean="0"/>
              <a:t>Klikk for å redigere tittelstil</a:t>
            </a:r>
            <a:endParaRPr lang="nb-NO"/>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Klikk for å redigere tekststiler i malen</a:t>
            </a:r>
          </a:p>
        </p:txBody>
      </p:sp>
      <p:sp>
        <p:nvSpPr>
          <p:cNvPr id="5" name="Plassholder for dato 4"/>
          <p:cNvSpPr>
            <a:spLocks noGrp="1"/>
          </p:cNvSpPr>
          <p:nvPr>
            <p:ph type="dt" sz="half" idx="10"/>
          </p:nvPr>
        </p:nvSpPr>
        <p:spPr/>
        <p:txBody>
          <a:bodyPr/>
          <a:lstStyle/>
          <a:p>
            <a:fld id="{D9D7889D-D1EF-4887-82C4-616544462B7D}" type="datetimeFigureOut">
              <a:rPr lang="nb-NO" smtClean="0"/>
              <a:t>13.02.2019</a:t>
            </a:fld>
            <a:endParaRPr lang="nb-NO"/>
          </a:p>
        </p:txBody>
      </p:sp>
      <p:sp>
        <p:nvSpPr>
          <p:cNvPr id="7" name="Plassholder for lysbildenummer 6"/>
          <p:cNvSpPr>
            <a:spLocks noGrp="1"/>
          </p:cNvSpPr>
          <p:nvPr>
            <p:ph type="sldNum" sz="quarter" idx="12"/>
          </p:nvPr>
        </p:nvSpPr>
        <p:spPr/>
        <p:txBody>
          <a:bodyPr/>
          <a:lstStyle/>
          <a:p>
            <a:fld id="{EFB153D8-11C2-46A9-A233-7AC135A9B2C5}" type="slidenum">
              <a:rPr lang="nb-NO" smtClean="0"/>
              <a:t>‹#›</a:t>
            </a:fld>
            <a:endParaRPr lang="nb-NO"/>
          </a:p>
        </p:txBody>
      </p:sp>
    </p:spTree>
    <p:extLst>
      <p:ext uri="{BB962C8B-B14F-4D97-AF65-F5344CB8AC3E}">
        <p14:creationId xmlns:p14="http://schemas.microsoft.com/office/powerpoint/2010/main" val="1547696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3275856" y="6356350"/>
            <a:ext cx="2133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9D7889D-D1EF-4887-82C4-616544462B7D}" type="datetimeFigureOut">
              <a:rPr lang="nb-NO" smtClean="0"/>
              <a:pPr/>
              <a:t>13.02.2019</a:t>
            </a:fld>
            <a:endParaRPr lang="nb-NO" dirty="0"/>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153D8-11C2-46A9-A233-7AC135A9B2C5}" type="slidenum">
              <a:rPr lang="nb-NO" smtClean="0"/>
              <a:t>‹#›</a:t>
            </a:fld>
            <a:endParaRPr lang="nb-NO" dirty="0"/>
          </a:p>
        </p:txBody>
      </p:sp>
      <p:pic>
        <p:nvPicPr>
          <p:cNvPr id="7" name="Bilde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79512" y="5733256"/>
            <a:ext cx="913628" cy="1103016"/>
          </a:xfrm>
          <a:prstGeom prst="rect">
            <a:avLst/>
          </a:prstGeom>
        </p:spPr>
      </p:pic>
    </p:spTree>
    <p:extLst>
      <p:ext uri="{BB962C8B-B14F-4D97-AF65-F5344CB8AC3E}">
        <p14:creationId xmlns:p14="http://schemas.microsoft.com/office/powerpoint/2010/main" val="2919522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C167A9-519B-4DA0-9DC8-CFE68EDD4B25}" type="datetimeFigureOut">
              <a:rPr lang="nb-NO" smtClean="0"/>
              <a:t>13.02.2019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A99900-0138-4D74-B880-7D6EBCFB0B8B}" type="slidenum">
              <a:rPr lang="nb-NO" smtClean="0"/>
              <a:t>‹#›</a:t>
            </a:fld>
            <a:endParaRPr lang="nb-NO"/>
          </a:p>
        </p:txBody>
      </p:sp>
    </p:spTree>
    <p:extLst>
      <p:ext uri="{BB962C8B-B14F-4D97-AF65-F5344CB8AC3E}">
        <p14:creationId xmlns:p14="http://schemas.microsoft.com/office/powerpoint/2010/main" val="236891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smtClean="0"/>
              <a:t>Klikk for å redigere tittelstil</a:t>
            </a:r>
            <a:endParaRPr lang="nb-NO"/>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dirty="0" smtClean="0"/>
              <a:t>Klikk for å redigere tekststiler i malen</a:t>
            </a:r>
          </a:p>
          <a:p>
            <a:pPr lvl="1"/>
            <a:r>
              <a:rPr lang="nb-NO" dirty="0" smtClean="0"/>
              <a:t>Andre nivå</a:t>
            </a:r>
          </a:p>
          <a:p>
            <a:pPr lvl="2"/>
            <a:r>
              <a:rPr lang="nb-NO" dirty="0" smtClean="0"/>
              <a:t>Tredje nivå</a:t>
            </a:r>
          </a:p>
          <a:p>
            <a:pPr lvl="3"/>
            <a:r>
              <a:rPr lang="nb-NO" dirty="0" smtClean="0"/>
              <a:t>Fjerde nivå</a:t>
            </a:r>
          </a:p>
          <a:p>
            <a:pPr lvl="4"/>
            <a:r>
              <a:rPr lang="nb-NO" dirty="0" smtClean="0"/>
              <a:t>Femte nivå</a:t>
            </a:r>
            <a:endParaRPr lang="nb-NO" dirty="0"/>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6AFF50-3033-4370-BDAC-66979E2398F3}" type="datetimeFigureOut">
              <a:rPr lang="nb-NO" smtClean="0"/>
              <a:t>13.02.2019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883A75-12AB-4184-8E4D-61D74ABE2833}" type="slidenum">
              <a:rPr lang="nb-NO" smtClean="0"/>
              <a:t>‹#›</a:t>
            </a:fld>
            <a:endParaRPr lang="nb-NO"/>
          </a:p>
        </p:txBody>
      </p:sp>
    </p:spTree>
    <p:extLst>
      <p:ext uri="{BB962C8B-B14F-4D97-AF65-F5344CB8AC3E}">
        <p14:creationId xmlns:p14="http://schemas.microsoft.com/office/powerpoint/2010/main" val="158785312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1pPr>
      <a:lvl2pPr marL="742950" indent="-285750" algn="l" defTabSz="914400" rtl="0" eaLnBrk="1" latinLnBrk="0" hangingPunct="1">
        <a:spcBef>
          <a:spcPct val="20000"/>
        </a:spcBef>
        <a:buFont typeface="Arial" panose="020B0604020202020204" pitchFamily="34" charset="0"/>
        <a:buChar char="–"/>
        <a:defRPr sz="28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2pPr>
      <a:lvl3pPr marL="1143000" indent="-228600" algn="l" defTabSz="914400" rtl="0" eaLnBrk="1" latinLnBrk="0" hangingPunct="1">
        <a:spcBef>
          <a:spcPct val="20000"/>
        </a:spcBef>
        <a:buFont typeface="Arial" panose="020B0604020202020204" pitchFamily="34" charset="0"/>
        <a:buChar char="•"/>
        <a:defRPr sz="24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3pPr>
      <a:lvl4pPr marL="16002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4pPr>
      <a:lvl5pPr marL="20574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Segoe UI" panose="020B0502040204020203" pitchFamily="34" charset="0"/>
          <a:ea typeface="Segoe UI" panose="020B0502040204020203" pitchFamily="34" charset="0"/>
          <a:cs typeface="Segoe UI" panose="020B0502040204020203"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tv.nrk.no/serie/dagsrevyen-21/201503/NNFA21031115/avspiller"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baerumkulturhus.no/dan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file://localhost/Users/mowa-air/Desktop/F5C31D35-FF7E-41D4-AF0A-F7F7A35461D7.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youtube.com/watch?v=5uhJz3B1DA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hyperlink" Target="https://vimeo.com/120471973"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a:xfrm>
            <a:off x="323528" y="332656"/>
            <a:ext cx="8568952" cy="2304256"/>
          </a:xfrm>
        </p:spPr>
        <p:txBody>
          <a:bodyPr>
            <a:noAutofit/>
          </a:bodyPr>
          <a:lstStyle/>
          <a:p>
            <a:r>
              <a:rPr lang="nb-NO" sz="4000" b="1" dirty="0" err="1" smtClean="0">
                <a:latin typeface="Arial Black"/>
                <a:cs typeface="Arial Black"/>
              </a:rPr>
              <a:t>Sniper’s</a:t>
            </a:r>
            <a:r>
              <a:rPr lang="nb-NO" sz="4000" b="1" dirty="0" smtClean="0">
                <a:latin typeface="Arial Black"/>
                <a:cs typeface="Arial Black"/>
              </a:rPr>
              <a:t> Lake</a:t>
            </a:r>
            <a:r>
              <a:rPr lang="nb-NO" sz="2000" dirty="0" smtClean="0">
                <a:latin typeface="Arial Black"/>
                <a:cs typeface="Arial Black"/>
              </a:rPr>
              <a:t/>
            </a:r>
            <a:br>
              <a:rPr lang="nb-NO" sz="2000" dirty="0" smtClean="0">
                <a:latin typeface="Arial Black"/>
                <a:cs typeface="Arial Black"/>
              </a:rPr>
            </a:br>
            <a:r>
              <a:rPr lang="nb-NO" sz="2000" dirty="0" smtClean="0">
                <a:latin typeface="Arial Black"/>
                <a:cs typeface="Arial Black"/>
              </a:rPr>
              <a:t/>
            </a:r>
            <a:br>
              <a:rPr lang="nb-NO" sz="2000" dirty="0" smtClean="0">
                <a:latin typeface="Arial Black"/>
                <a:cs typeface="Arial Black"/>
              </a:rPr>
            </a:br>
            <a:r>
              <a:rPr lang="en-GB" sz="2400" dirty="0" smtClean="0">
                <a:latin typeface="Arial Black"/>
                <a:cs typeface="Arial Black"/>
              </a:rPr>
              <a:t>Et EØS project med </a:t>
            </a:r>
            <a:r>
              <a:rPr lang="en-GB" sz="2400" dirty="0" smtClean="0">
                <a:latin typeface="Arial Black"/>
                <a:cs typeface="Arial Black"/>
              </a:rPr>
              <a:t>Spitfire </a:t>
            </a:r>
            <a:r>
              <a:rPr lang="en-GB" sz="2400" dirty="0">
                <a:latin typeface="Arial Black"/>
                <a:cs typeface="Arial Black"/>
              </a:rPr>
              <a:t>Company (CZ</a:t>
            </a:r>
            <a:r>
              <a:rPr lang="en-GB" sz="2400" dirty="0" smtClean="0">
                <a:latin typeface="Arial Black"/>
                <a:cs typeface="Arial Black"/>
              </a:rPr>
              <a:t>) </a:t>
            </a:r>
            <a:r>
              <a:rPr lang="en-GB" sz="2400" dirty="0" err="1" smtClean="0">
                <a:latin typeface="Arial Black"/>
                <a:cs typeface="Arial Black"/>
              </a:rPr>
              <a:t>og</a:t>
            </a:r>
            <a:r>
              <a:rPr lang="en-GB" sz="2400" dirty="0" smtClean="0">
                <a:latin typeface="Arial Black"/>
                <a:cs typeface="Arial Black"/>
              </a:rPr>
              <a:t> </a:t>
            </a:r>
            <a:r>
              <a:rPr lang="en-GB" sz="2400" dirty="0" err="1" smtClean="0">
                <a:latin typeface="Arial Black"/>
                <a:cs typeface="Arial Black"/>
              </a:rPr>
              <a:t>Bærum</a:t>
            </a:r>
            <a:r>
              <a:rPr lang="en-GB" sz="2400" dirty="0" smtClean="0">
                <a:latin typeface="Arial Black"/>
                <a:cs typeface="Arial Black"/>
              </a:rPr>
              <a:t> </a:t>
            </a:r>
            <a:r>
              <a:rPr lang="en-GB" sz="2400" dirty="0" err="1">
                <a:latin typeface="Arial Black"/>
                <a:cs typeface="Arial Black"/>
              </a:rPr>
              <a:t>Kulturhus</a:t>
            </a:r>
            <a:r>
              <a:rPr lang="en-GB" sz="2400" dirty="0">
                <a:latin typeface="Arial Black"/>
                <a:cs typeface="Arial Black"/>
              </a:rPr>
              <a:t> (NO</a:t>
            </a:r>
            <a:r>
              <a:rPr lang="en-GB" sz="2400" dirty="0" smtClean="0">
                <a:latin typeface="Arial Black"/>
                <a:cs typeface="Arial Black"/>
              </a:rPr>
              <a:t>): </a:t>
            </a:r>
            <a:r>
              <a:rPr lang="en-GB" sz="2400" dirty="0" err="1" smtClean="0">
                <a:latin typeface="Arial Black"/>
                <a:cs typeface="Arial Black"/>
              </a:rPr>
              <a:t>Januar</a:t>
            </a:r>
            <a:r>
              <a:rPr lang="en-GB" sz="2400" dirty="0" smtClean="0">
                <a:latin typeface="Arial Black"/>
                <a:cs typeface="Arial Black"/>
              </a:rPr>
              <a:t> </a:t>
            </a:r>
            <a:r>
              <a:rPr lang="en-GB" sz="2400" dirty="0">
                <a:latin typeface="Arial Black"/>
                <a:cs typeface="Arial Black"/>
              </a:rPr>
              <a:t>2015 – April </a:t>
            </a:r>
            <a:r>
              <a:rPr lang="en-GB" sz="2400" dirty="0" smtClean="0">
                <a:latin typeface="Arial Black"/>
                <a:cs typeface="Arial Black"/>
              </a:rPr>
              <a:t>2016</a:t>
            </a:r>
            <a:r>
              <a:rPr lang="en-GB" sz="2400" dirty="0">
                <a:latin typeface="Arial Black"/>
                <a:cs typeface="Arial Black"/>
              </a:rPr>
              <a:t/>
            </a:r>
            <a:br>
              <a:rPr lang="en-GB" sz="2400" dirty="0">
                <a:latin typeface="Arial Black"/>
                <a:cs typeface="Arial Black"/>
              </a:rPr>
            </a:br>
            <a:r>
              <a:rPr lang="en-GB" sz="2400" dirty="0" smtClean="0">
                <a:latin typeface="Arial Black"/>
                <a:cs typeface="Arial Black"/>
              </a:rPr>
              <a:t/>
            </a:r>
            <a:br>
              <a:rPr lang="en-GB" sz="2400" dirty="0" smtClean="0">
                <a:latin typeface="Arial Black"/>
                <a:cs typeface="Arial Black"/>
              </a:rPr>
            </a:br>
            <a:r>
              <a:rPr lang="en-GB" sz="2400" dirty="0" smtClean="0">
                <a:latin typeface="Arial Black"/>
                <a:cs typeface="Arial Black"/>
              </a:rPr>
              <a:t>Marianne Bilger, </a:t>
            </a:r>
            <a:r>
              <a:rPr lang="en-GB" sz="2400" dirty="0" err="1" smtClean="0">
                <a:latin typeface="Arial Black"/>
                <a:cs typeface="Arial Black"/>
              </a:rPr>
              <a:t>Produsent</a:t>
            </a:r>
            <a:r>
              <a:rPr lang="en-GB" sz="2400" dirty="0" smtClean="0">
                <a:latin typeface="Arial Black"/>
                <a:cs typeface="Arial Black"/>
              </a:rPr>
              <a:t> </a:t>
            </a:r>
            <a:r>
              <a:rPr lang="en-GB" sz="2400" dirty="0" err="1" smtClean="0">
                <a:latin typeface="Arial Black"/>
                <a:cs typeface="Arial Black"/>
              </a:rPr>
              <a:t>i</a:t>
            </a:r>
            <a:r>
              <a:rPr lang="en-GB" sz="2400" dirty="0" smtClean="0">
                <a:latin typeface="Arial Black"/>
                <a:cs typeface="Arial Black"/>
              </a:rPr>
              <a:t> </a:t>
            </a:r>
            <a:r>
              <a:rPr lang="en-GB" sz="2400" dirty="0">
                <a:latin typeface="Arial Black"/>
                <a:cs typeface="Arial Black"/>
              </a:rPr>
              <a:t>Bærum </a:t>
            </a:r>
            <a:r>
              <a:rPr lang="en-GB" sz="2400" dirty="0" err="1">
                <a:latin typeface="Arial Black"/>
                <a:cs typeface="Arial Black"/>
              </a:rPr>
              <a:t>Kulturhus</a:t>
            </a:r>
            <a:r>
              <a:rPr lang="en-GB" sz="2000" dirty="0">
                <a:latin typeface="+mj-lt"/>
              </a:rPr>
              <a:t/>
            </a:r>
            <a:br>
              <a:rPr lang="en-GB" sz="2000" dirty="0">
                <a:latin typeface="+mj-lt"/>
              </a:rPr>
            </a:br>
            <a:endParaRPr lang="nb-NO" sz="2000" dirty="0">
              <a:latin typeface="+mj-lt"/>
            </a:endParaRPr>
          </a:p>
        </p:txBody>
      </p:sp>
      <p:pic>
        <p:nvPicPr>
          <p:cNvPr id="9" name="Espace réservé du contenu 3" descr="Spitfire 1.jpg">
            <a:hlinkClick r:id="rId3"/>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465312" y="2876304"/>
            <a:ext cx="6635080" cy="3649039"/>
          </a:xfrm>
          <a:prstGeom prst="rect">
            <a:avLst/>
          </a:prstGeom>
        </p:spPr>
      </p:pic>
    </p:spTree>
    <p:extLst>
      <p:ext uri="{BB962C8B-B14F-4D97-AF65-F5344CB8AC3E}">
        <p14:creationId xmlns:p14="http://schemas.microsoft.com/office/powerpoint/2010/main" val="544510708"/>
      </p:ext>
    </p:extLst>
  </p:cSld>
  <p:clrMapOvr>
    <a:masterClrMapping/>
  </p:clrMapOvr>
  <mc:AlternateContent xmlns:mc="http://schemas.openxmlformats.org/markup-compatibility/2006">
    <mc:Choice xmlns:p14="http://schemas.microsoft.com/office/powerpoint/2010/main" Requires="p14">
      <p:transition p14:dur="100" advTm="5724">
        <p:cut/>
      </p:transition>
    </mc:Choice>
    <mc:Fallback>
      <p:transition advTm="5724">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Snipers plakat.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36512" y="0"/>
            <a:ext cx="9144000" cy="5028848"/>
          </a:xfrm>
        </p:spPr>
      </p:pic>
      <p:sp>
        <p:nvSpPr>
          <p:cNvPr id="5" name="TekstSylinder 4"/>
          <p:cNvSpPr txBox="1"/>
          <p:nvPr/>
        </p:nvSpPr>
        <p:spPr>
          <a:xfrm>
            <a:off x="2087649" y="5444871"/>
            <a:ext cx="6594494" cy="923330"/>
          </a:xfrm>
          <a:prstGeom prst="rect">
            <a:avLst/>
          </a:prstGeom>
          <a:noFill/>
        </p:spPr>
        <p:txBody>
          <a:bodyPr wrap="square" rtlCol="0">
            <a:spAutoFit/>
          </a:bodyPr>
          <a:lstStyle/>
          <a:p>
            <a:r>
              <a:rPr lang="en-GB" b="1" dirty="0" err="1" smtClean="0"/>
              <a:t>Takk</a:t>
            </a:r>
            <a:r>
              <a:rPr lang="en-GB" b="1" dirty="0" smtClean="0"/>
              <a:t> for </a:t>
            </a:r>
            <a:r>
              <a:rPr lang="en-GB" b="1" dirty="0" err="1" smtClean="0"/>
              <a:t>oppmerksomheten</a:t>
            </a:r>
            <a:r>
              <a:rPr lang="en-GB" b="1" dirty="0" smtClean="0"/>
              <a:t>!</a:t>
            </a:r>
          </a:p>
          <a:p>
            <a:r>
              <a:rPr lang="en-GB" b="1" dirty="0" err="1" smtClean="0"/>
              <a:t>Mer</a:t>
            </a:r>
            <a:r>
              <a:rPr lang="en-GB" b="1" dirty="0" smtClean="0"/>
              <a:t> info: </a:t>
            </a:r>
            <a:r>
              <a:rPr lang="en-GB" b="1" dirty="0" smtClean="0">
                <a:hlinkClick r:id="rId4"/>
              </a:rPr>
              <a:t>www.baerumkulturhus.no/dans</a:t>
            </a:r>
            <a:endParaRPr lang="en-GB" b="1" dirty="0" smtClean="0"/>
          </a:p>
          <a:p>
            <a:endParaRPr lang="en-GB" dirty="0"/>
          </a:p>
        </p:txBody>
      </p:sp>
    </p:spTree>
    <p:extLst>
      <p:ext uri="{BB962C8B-B14F-4D97-AF65-F5344CB8AC3E}">
        <p14:creationId xmlns:p14="http://schemas.microsoft.com/office/powerpoint/2010/main" val="384484230"/>
      </p:ext>
    </p:extLst>
  </p:cSld>
  <p:clrMapOvr>
    <a:masterClrMapping/>
  </p:clrMapOvr>
  <mc:AlternateContent xmlns:mc="http://schemas.openxmlformats.org/markup-compatibility/2006">
    <mc:Choice xmlns:p14="http://schemas.microsoft.com/office/powerpoint/2010/main" Requires="p14">
      <p:transition spd="slow" p14:dur="800" advTm="1848">
        <p:circle/>
      </p:transition>
    </mc:Choice>
    <mc:Fallback>
      <p:transition spd="slow" advTm="1848">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4" name="Espace réservé du contenu 3" descr="BærumKulturhusFasade.pn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80512" cy="4968552"/>
          </a:xfrm>
        </p:spPr>
      </p:pic>
    </p:spTree>
    <p:extLst>
      <p:ext uri="{BB962C8B-B14F-4D97-AF65-F5344CB8AC3E}">
        <p14:creationId xmlns:p14="http://schemas.microsoft.com/office/powerpoint/2010/main" val="2585529858"/>
      </p:ext>
    </p:extLst>
  </p:cSld>
  <p:clrMapOvr>
    <a:masterClrMapping/>
  </p:clrMapOvr>
  <mc:AlternateContent xmlns:mc="http://schemas.openxmlformats.org/markup-compatibility/2006">
    <mc:Choice xmlns:p14="http://schemas.microsoft.com/office/powerpoint/2010/main" Requires="p14">
      <p:transition spd="slow" p14:dur="800" advTm="2683">
        <p:circle/>
      </p:transition>
    </mc:Choice>
    <mc:Fallback>
      <p:transition spd="slow" advTm="2683">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Spitfire Company</a:t>
            </a:r>
            <a:endParaRPr lang="en-GB" dirty="0"/>
          </a:p>
        </p:txBody>
      </p:sp>
      <p:pic>
        <p:nvPicPr>
          <p:cNvPr id="4" name="F5C31D35-FF7E-41D4-AF0A-F7F7A35461D7.JPG" descr="/Users/mowa-air/Desktop/F5C31D35-FF7E-41D4-AF0A-F7F7A35461D7.JPG"/>
          <p:cNvPicPr>
            <a:picLocks noGrp="1" noChangeAspect="1"/>
          </p:cNvPicPr>
          <p:nvPr>
            <p:ph idx="1"/>
          </p:nvPr>
        </p:nvPicPr>
        <p:blipFill>
          <a:blip r:embed="rId3" r:link="rId4" cstate="screen">
            <a:extLst>
              <a:ext uri="{28A0092B-C50C-407E-A947-70E740481C1C}">
                <a14:useLocalDpi xmlns:a14="http://schemas.microsoft.com/office/drawing/2010/main"/>
              </a:ext>
            </a:extLst>
          </a:blip>
          <a:srcRect/>
          <a:stretch>
            <a:fillRect/>
          </a:stretch>
        </p:blipFill>
        <p:spPr>
          <a:xfrm>
            <a:off x="1826291" y="2104257"/>
            <a:ext cx="6860508" cy="3773015"/>
          </a:xfrm>
        </p:spPr>
      </p:pic>
    </p:spTree>
    <p:extLst>
      <p:ext uri="{BB962C8B-B14F-4D97-AF65-F5344CB8AC3E}">
        <p14:creationId xmlns:p14="http://schemas.microsoft.com/office/powerpoint/2010/main" val="24914515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en-GB" dirty="0" smtClean="0"/>
              <a:t>Sniper’s Lake </a:t>
            </a:r>
            <a:r>
              <a:rPr lang="mr-IN" dirty="0" smtClean="0"/>
              <a:t>–</a:t>
            </a:r>
            <a:r>
              <a:rPr lang="en-GB" dirty="0" smtClean="0"/>
              <a:t> The Project</a:t>
            </a:r>
            <a:endParaRPr lang="en-GB" dirty="0"/>
          </a:p>
        </p:txBody>
      </p:sp>
      <p:pic>
        <p:nvPicPr>
          <p:cNvPr id="5" name="Plassholder for innhol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1640" y="1268760"/>
            <a:ext cx="6060891" cy="4111719"/>
          </a:xfrm>
        </p:spPr>
      </p:pic>
      <p:sp>
        <p:nvSpPr>
          <p:cNvPr id="6" name="TekstSylinder 5"/>
          <p:cNvSpPr txBox="1"/>
          <p:nvPr/>
        </p:nvSpPr>
        <p:spPr>
          <a:xfrm>
            <a:off x="1547664" y="5949280"/>
            <a:ext cx="6132899" cy="923330"/>
          </a:xfrm>
          <a:prstGeom prst="rect">
            <a:avLst/>
          </a:prstGeom>
          <a:noFill/>
        </p:spPr>
        <p:txBody>
          <a:bodyPr wrap="square" rtlCol="0">
            <a:spAutoFit/>
          </a:bodyPr>
          <a:lstStyle/>
          <a:p>
            <a:r>
              <a:rPr lang="nb-NO" dirty="0" smtClean="0"/>
              <a:t>3 dansere fra CZ, 2 dansere fra NO</a:t>
            </a:r>
          </a:p>
          <a:p>
            <a:r>
              <a:rPr lang="nb-NO" dirty="0" err="1" smtClean="0"/>
              <a:t>Coproduksjon</a:t>
            </a:r>
            <a:r>
              <a:rPr lang="nb-NO" dirty="0" smtClean="0"/>
              <a:t>: </a:t>
            </a:r>
            <a:r>
              <a:rPr lang="nb-NO" dirty="0" err="1" smtClean="0"/>
              <a:t>research</a:t>
            </a:r>
            <a:r>
              <a:rPr lang="nb-NO" dirty="0" smtClean="0"/>
              <a:t> </a:t>
            </a:r>
            <a:r>
              <a:rPr lang="nb-NO" dirty="0" err="1" smtClean="0"/>
              <a:t>phase</a:t>
            </a:r>
            <a:r>
              <a:rPr lang="nb-NO" dirty="0" smtClean="0"/>
              <a:t> høsten 15 i CZ  og NO, prøver januar – mars 2015 i NO og CZ,  premiere og turné.</a:t>
            </a:r>
            <a:endParaRPr lang="nb-NO" dirty="0"/>
          </a:p>
        </p:txBody>
      </p:sp>
    </p:spTree>
    <p:extLst>
      <p:ext uri="{BB962C8B-B14F-4D97-AF65-F5344CB8AC3E}">
        <p14:creationId xmlns:p14="http://schemas.microsoft.com/office/powerpoint/2010/main" val="2626817937"/>
      </p:ext>
    </p:extLst>
  </p:cSld>
  <p:clrMapOvr>
    <a:masterClrMapping/>
  </p:clrMapOvr>
  <mc:AlternateContent xmlns:mc="http://schemas.openxmlformats.org/markup-compatibility/2006">
    <mc:Choice xmlns:p14="http://schemas.microsoft.com/office/powerpoint/2010/main" Requires="p14">
      <p:transition spd="slow" p14:dur="800" advTm="2022">
        <p:circle/>
      </p:transition>
    </mc:Choice>
    <mc:Fallback>
      <p:transition spd="slow" advTm="2022">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Spitfire 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44000" cy="5028848"/>
          </a:xfrm>
        </p:spPr>
      </p:pic>
      <p:sp>
        <p:nvSpPr>
          <p:cNvPr id="3" name="TekstSylinder 2"/>
          <p:cNvSpPr txBox="1"/>
          <p:nvPr/>
        </p:nvSpPr>
        <p:spPr>
          <a:xfrm>
            <a:off x="1619672" y="5634123"/>
            <a:ext cx="6384312" cy="1200329"/>
          </a:xfrm>
          <a:prstGeom prst="rect">
            <a:avLst/>
          </a:prstGeom>
          <a:noFill/>
        </p:spPr>
        <p:txBody>
          <a:bodyPr wrap="none" rtlCol="0">
            <a:spAutoFit/>
          </a:bodyPr>
          <a:lstStyle/>
          <a:p>
            <a:r>
              <a:rPr lang="fr-FR" dirty="0" smtClean="0">
                <a:latin typeface="Arial Black"/>
                <a:cs typeface="Arial Black"/>
                <a:hlinkClick r:id="rId4"/>
              </a:rPr>
              <a:t>Koreograf Mirenka om forestilligen</a:t>
            </a:r>
          </a:p>
          <a:p>
            <a:r>
              <a:rPr lang="fr-FR" dirty="0" smtClean="0">
                <a:latin typeface="Arial Black"/>
                <a:cs typeface="Arial Black"/>
                <a:hlinkClick r:id="rId4"/>
              </a:rPr>
              <a:t>https</a:t>
            </a:r>
            <a:r>
              <a:rPr lang="fr-FR" dirty="0">
                <a:latin typeface="Arial Black"/>
                <a:cs typeface="Arial Black"/>
                <a:hlinkClick r:id="rId4"/>
              </a:rPr>
              <a:t>://www.youtube.com/watch?v=</a:t>
            </a:r>
            <a:r>
              <a:rPr lang="fr-FR" dirty="0" smtClean="0">
                <a:latin typeface="Arial Black"/>
                <a:cs typeface="Arial Black"/>
                <a:hlinkClick r:id="rId4"/>
              </a:rPr>
              <a:t>5uhJz3B1DA4</a:t>
            </a:r>
            <a:endParaRPr lang="fr-FR" dirty="0" smtClean="0">
              <a:latin typeface="Arial Black"/>
              <a:cs typeface="Arial Black"/>
            </a:endParaRPr>
          </a:p>
          <a:p>
            <a:endParaRPr lang="fr-FR" dirty="0">
              <a:latin typeface="Arial Black"/>
              <a:cs typeface="Arial Black"/>
            </a:endParaRPr>
          </a:p>
          <a:p>
            <a:endParaRPr lang="en-GB" dirty="0"/>
          </a:p>
        </p:txBody>
      </p:sp>
    </p:spTree>
    <p:extLst>
      <p:ext uri="{BB962C8B-B14F-4D97-AF65-F5344CB8AC3E}">
        <p14:creationId xmlns:p14="http://schemas.microsoft.com/office/powerpoint/2010/main" val="1450549802"/>
      </p:ext>
    </p:extLst>
  </p:cSld>
  <p:clrMapOvr>
    <a:masterClrMapping/>
  </p:clrMapOvr>
  <mc:AlternateContent xmlns:mc="http://schemas.openxmlformats.org/markup-compatibility/2006">
    <mc:Choice xmlns:p14="http://schemas.microsoft.com/office/powerpoint/2010/main" Requires="p14">
      <p:transition spd="slow" p14:dur="800" advTm="272">
        <p:circle/>
      </p:transition>
    </mc:Choice>
    <mc:Fallback>
      <p:transition spd="slow" advTm="272">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Refugees 1.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0" y="0"/>
            <a:ext cx="9154950" cy="5013176"/>
          </a:xfrm>
        </p:spPr>
      </p:pic>
      <p:sp>
        <p:nvSpPr>
          <p:cNvPr id="3" name="TekstSylinder 2"/>
          <p:cNvSpPr txBox="1"/>
          <p:nvPr/>
        </p:nvSpPr>
        <p:spPr>
          <a:xfrm>
            <a:off x="2051720" y="5661248"/>
            <a:ext cx="5807680" cy="461665"/>
          </a:xfrm>
          <a:prstGeom prst="rect">
            <a:avLst/>
          </a:prstGeom>
          <a:noFill/>
        </p:spPr>
        <p:txBody>
          <a:bodyPr wrap="none" rtlCol="0">
            <a:spAutoFit/>
          </a:bodyPr>
          <a:lstStyle/>
          <a:p>
            <a:r>
              <a:rPr lang="fr-FR" sz="2400" dirty="0" smtClean="0">
                <a:latin typeface="Arial Black"/>
                <a:cs typeface="Arial Black"/>
              </a:rPr>
              <a:t>Samarbeid med flyktningkontoret</a:t>
            </a:r>
            <a:endParaRPr lang="en-GB" sz="2400" dirty="0">
              <a:latin typeface="Arial Black"/>
              <a:cs typeface="Arial Black"/>
            </a:endParaRPr>
          </a:p>
        </p:txBody>
      </p:sp>
    </p:spTree>
    <p:extLst>
      <p:ext uri="{BB962C8B-B14F-4D97-AF65-F5344CB8AC3E}">
        <p14:creationId xmlns:p14="http://schemas.microsoft.com/office/powerpoint/2010/main" val="3571780665"/>
      </p:ext>
    </p:extLst>
  </p:cSld>
  <p:clrMapOvr>
    <a:masterClrMapping/>
  </p:clrMapOvr>
  <mc:AlternateContent xmlns:mc="http://schemas.openxmlformats.org/markup-compatibility/2006">
    <mc:Choice xmlns:p14="http://schemas.microsoft.com/office/powerpoint/2010/main" Requires="p14">
      <p:transition spd="slow" p14:dur="800" advTm="625">
        <p:circle/>
      </p:transition>
    </mc:Choice>
    <mc:Fallback>
      <p:transition spd="slow" advTm="625">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6" name="Espace réservé du contenu 5" descr="Refugees 2.jpg"/>
          <p:cNvPicPr>
            <a:picLocks noGrp="1" noChangeAspect="1"/>
          </p:cNvPicPr>
          <p:nvPr>
            <p:ph idx="1"/>
          </p:nvPr>
        </p:nvPicPr>
        <p:blipFill>
          <a:blip r:embed="rId3" cstate="screen">
            <a:extLst>
              <a:ext uri="{28A0092B-C50C-407E-A947-70E740481C1C}">
                <a14:useLocalDpi xmlns:a14="http://schemas.microsoft.com/office/drawing/2010/main"/>
              </a:ext>
            </a:extLst>
          </a:blip>
          <a:srcRect/>
          <a:stretch>
            <a:fillRect/>
          </a:stretch>
        </p:blipFill>
        <p:spPr>
          <a:xfrm>
            <a:off x="-714" y="-22088"/>
            <a:ext cx="9286599" cy="5107272"/>
          </a:xfrm>
        </p:spPr>
      </p:pic>
    </p:spTree>
    <p:extLst>
      <p:ext uri="{BB962C8B-B14F-4D97-AF65-F5344CB8AC3E}">
        <p14:creationId xmlns:p14="http://schemas.microsoft.com/office/powerpoint/2010/main" val="2418297197"/>
      </p:ext>
    </p:extLst>
  </p:cSld>
  <p:clrMapOvr>
    <a:masterClrMapping/>
  </p:clrMapOvr>
  <mc:AlternateContent xmlns:mc="http://schemas.openxmlformats.org/markup-compatibility/2006">
    <mc:Choice xmlns:p14="http://schemas.microsoft.com/office/powerpoint/2010/main" Requires="p14">
      <p:transition spd="med" p14:dur="700" advTm="515">
        <p:fade/>
      </p:transition>
    </mc:Choice>
    <mc:Fallback>
      <p:transition spd="med" advTm="515">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Spitfire 3.jpg"/>
          <p:cNvPicPr>
            <a:picLocks noGrp="1" noChangeAspect="1"/>
          </p:cNvPicPr>
          <p:nvPr>
            <p:ph idx="4294967295"/>
          </p:nvPr>
        </p:nvPicPr>
        <p:blipFill>
          <a:blip r:embed="rId3" cstate="screen">
            <a:extLst>
              <a:ext uri="{28A0092B-C50C-407E-A947-70E740481C1C}">
                <a14:useLocalDpi xmlns:a14="http://schemas.microsoft.com/office/drawing/2010/main"/>
              </a:ext>
            </a:extLst>
          </a:blip>
          <a:srcRect/>
          <a:stretch>
            <a:fillRect/>
          </a:stretch>
        </p:blipFill>
        <p:spPr>
          <a:xfrm>
            <a:off x="-20638" y="0"/>
            <a:ext cx="9164638" cy="5040313"/>
          </a:xfrm>
        </p:spPr>
      </p:pic>
      <p:sp>
        <p:nvSpPr>
          <p:cNvPr id="3" name="Rektangel 2"/>
          <p:cNvSpPr/>
          <p:nvPr/>
        </p:nvSpPr>
        <p:spPr>
          <a:xfrm>
            <a:off x="2925370" y="5589240"/>
            <a:ext cx="3272622" cy="646331"/>
          </a:xfrm>
          <a:prstGeom prst="rect">
            <a:avLst/>
          </a:prstGeom>
        </p:spPr>
        <p:txBody>
          <a:bodyPr wrap="square">
            <a:spAutoFit/>
          </a:bodyPr>
          <a:lstStyle/>
          <a:p>
            <a:r>
              <a:rPr lang="nb-NO" dirty="0" err="1" smtClean="0"/>
              <a:t>Teaser</a:t>
            </a:r>
            <a:r>
              <a:rPr lang="nb-NO" dirty="0" smtClean="0"/>
              <a:t>: </a:t>
            </a:r>
            <a:r>
              <a:rPr lang="nb-NO" dirty="0" smtClean="0">
                <a:hlinkClick r:id="rId4"/>
              </a:rPr>
              <a:t>https</a:t>
            </a:r>
            <a:r>
              <a:rPr lang="nb-NO" dirty="0">
                <a:hlinkClick r:id="rId4"/>
              </a:rPr>
              <a:t>://vimeo.com/120471973</a:t>
            </a:r>
            <a:endParaRPr lang="nb-NO" dirty="0"/>
          </a:p>
        </p:txBody>
      </p:sp>
      <p:sp>
        <p:nvSpPr>
          <p:cNvPr id="5" name="Tittel 4"/>
          <p:cNvSpPr>
            <a:spLocks noGrp="1"/>
          </p:cNvSpPr>
          <p:nvPr>
            <p:ph type="title"/>
          </p:nvPr>
        </p:nvSpPr>
        <p:spPr/>
        <p:txBody>
          <a:bodyPr/>
          <a:lstStyle/>
          <a:p>
            <a:endParaRPr lang="nb-NO"/>
          </a:p>
        </p:txBody>
      </p:sp>
    </p:spTree>
    <p:extLst>
      <p:ext uri="{BB962C8B-B14F-4D97-AF65-F5344CB8AC3E}">
        <p14:creationId xmlns:p14="http://schemas.microsoft.com/office/powerpoint/2010/main" val="1749572445"/>
      </p:ext>
    </p:extLst>
  </p:cSld>
  <p:clrMapOvr>
    <a:masterClrMapping/>
  </p:clrMapOvr>
  <mc:AlternateContent xmlns:mc="http://schemas.openxmlformats.org/markup-compatibility/2006">
    <mc:Choice xmlns:p14="http://schemas.microsoft.com/office/powerpoint/2010/main" Requires="p14">
      <p:transition spd="slow" p14:dur="800" advTm="304">
        <p:circle/>
      </p:transition>
    </mc:Choice>
    <mc:Fallback>
      <p:transition spd="slow" advTm="304">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err="1" smtClean="0"/>
              <a:t>Evaluering</a:t>
            </a:r>
            <a:endParaRPr lang="en-GB" dirty="0"/>
          </a:p>
        </p:txBody>
      </p:sp>
      <p:sp>
        <p:nvSpPr>
          <p:cNvPr id="3" name="Espace réservé du contenu 2"/>
          <p:cNvSpPr>
            <a:spLocks noGrp="1"/>
          </p:cNvSpPr>
          <p:nvPr>
            <p:ph idx="1"/>
          </p:nvPr>
        </p:nvSpPr>
        <p:spPr>
          <a:xfrm>
            <a:off x="457200" y="1600201"/>
            <a:ext cx="8229600" cy="4205064"/>
          </a:xfrm>
        </p:spPr>
        <p:txBody>
          <a:bodyPr>
            <a:normAutofit/>
          </a:bodyPr>
          <a:lstStyle/>
          <a:p>
            <a:r>
              <a:rPr lang="en-GB" dirty="0" smtClean="0"/>
              <a:t>Et </a:t>
            </a:r>
            <a:r>
              <a:rPr lang="en-GB" dirty="0" err="1" smtClean="0"/>
              <a:t>unikt</a:t>
            </a:r>
            <a:r>
              <a:rPr lang="en-GB" dirty="0" smtClean="0"/>
              <a:t> </a:t>
            </a:r>
            <a:r>
              <a:rPr lang="en-GB" dirty="0" err="1" smtClean="0"/>
              <a:t>samarbeid</a:t>
            </a:r>
            <a:r>
              <a:rPr lang="en-GB" dirty="0" smtClean="0"/>
              <a:t> </a:t>
            </a:r>
            <a:r>
              <a:rPr lang="en-GB" dirty="0" err="1" smtClean="0"/>
              <a:t>basert</a:t>
            </a:r>
            <a:r>
              <a:rPr lang="en-GB" dirty="0" smtClean="0"/>
              <a:t> </a:t>
            </a:r>
            <a:r>
              <a:rPr lang="en-GB" dirty="0" err="1" smtClean="0"/>
              <a:t>på</a:t>
            </a:r>
            <a:r>
              <a:rPr lang="en-GB" dirty="0" smtClean="0"/>
              <a:t> </a:t>
            </a:r>
            <a:r>
              <a:rPr lang="en-GB" dirty="0" err="1" smtClean="0"/>
              <a:t>felles</a:t>
            </a:r>
            <a:r>
              <a:rPr lang="en-GB" dirty="0" smtClean="0"/>
              <a:t> </a:t>
            </a:r>
            <a:r>
              <a:rPr lang="en-GB" dirty="0" err="1" smtClean="0"/>
              <a:t>kunstneriske</a:t>
            </a:r>
            <a:r>
              <a:rPr lang="en-GB" dirty="0" smtClean="0"/>
              <a:t> </a:t>
            </a:r>
            <a:r>
              <a:rPr lang="en-GB" dirty="0" err="1" smtClean="0"/>
              <a:t>ambisjoner</a:t>
            </a:r>
            <a:endParaRPr lang="en-GB" dirty="0" smtClean="0"/>
          </a:p>
          <a:p>
            <a:r>
              <a:rPr lang="en-GB" dirty="0" err="1" smtClean="0"/>
              <a:t>Tett</a:t>
            </a:r>
            <a:r>
              <a:rPr lang="en-GB" dirty="0" smtClean="0"/>
              <a:t> </a:t>
            </a:r>
            <a:r>
              <a:rPr lang="en-GB" dirty="0" err="1" smtClean="0"/>
              <a:t>samarbeid</a:t>
            </a:r>
            <a:r>
              <a:rPr lang="en-GB" dirty="0" smtClean="0"/>
              <a:t> over </a:t>
            </a:r>
            <a:r>
              <a:rPr lang="en-GB" dirty="0" err="1" smtClean="0"/>
              <a:t>tid</a:t>
            </a:r>
            <a:endParaRPr lang="en-GB" dirty="0" smtClean="0"/>
          </a:p>
          <a:p>
            <a:r>
              <a:rPr lang="en-GB" dirty="0" err="1" smtClean="0"/>
              <a:t>Utfordringer</a:t>
            </a:r>
            <a:r>
              <a:rPr lang="en-GB" dirty="0" smtClean="0"/>
              <a:t> </a:t>
            </a:r>
            <a:r>
              <a:rPr lang="en-GB" dirty="0" err="1" smtClean="0"/>
              <a:t>knyttet</a:t>
            </a:r>
            <a:r>
              <a:rPr lang="en-GB" dirty="0" smtClean="0"/>
              <a:t> </a:t>
            </a:r>
            <a:r>
              <a:rPr lang="en-GB" dirty="0" err="1" smtClean="0"/>
              <a:t>til</a:t>
            </a:r>
            <a:r>
              <a:rPr lang="en-GB" dirty="0" smtClean="0"/>
              <a:t> </a:t>
            </a:r>
            <a:r>
              <a:rPr lang="en-GB" dirty="0" err="1"/>
              <a:t>u</a:t>
            </a:r>
            <a:r>
              <a:rPr lang="en-GB" dirty="0" err="1" smtClean="0"/>
              <a:t>likheter</a:t>
            </a:r>
            <a:r>
              <a:rPr lang="en-GB" dirty="0" smtClean="0"/>
              <a:t> I </a:t>
            </a:r>
            <a:r>
              <a:rPr lang="en-GB" dirty="0" err="1" smtClean="0"/>
              <a:t>lønn</a:t>
            </a:r>
            <a:r>
              <a:rPr lang="en-GB" dirty="0" smtClean="0"/>
              <a:t>, </a:t>
            </a:r>
            <a:r>
              <a:rPr lang="en-GB" dirty="0" err="1" smtClean="0"/>
              <a:t>prisnivå</a:t>
            </a:r>
            <a:r>
              <a:rPr lang="en-GB" dirty="0" smtClean="0"/>
              <a:t> </a:t>
            </a:r>
            <a:r>
              <a:rPr lang="en-GB" dirty="0" err="1" smtClean="0"/>
              <a:t>og</a:t>
            </a:r>
            <a:r>
              <a:rPr lang="en-GB" dirty="0" smtClean="0"/>
              <a:t> </a:t>
            </a:r>
            <a:r>
              <a:rPr lang="en-GB" dirty="0" err="1" smtClean="0"/>
              <a:t>arbeidsmetoder</a:t>
            </a:r>
            <a:r>
              <a:rPr lang="en-GB" dirty="0" smtClean="0"/>
              <a:t> – </a:t>
            </a:r>
            <a:r>
              <a:rPr lang="en-GB" dirty="0" err="1" smtClean="0"/>
              <a:t>kan</a:t>
            </a:r>
            <a:r>
              <a:rPr lang="en-GB" dirty="0" smtClean="0"/>
              <a:t> </a:t>
            </a:r>
            <a:r>
              <a:rPr lang="en-GB" dirty="0" err="1" smtClean="0"/>
              <a:t>løses</a:t>
            </a:r>
            <a:r>
              <a:rPr lang="en-GB" dirty="0" smtClean="0"/>
              <a:t>. </a:t>
            </a:r>
          </a:p>
          <a:p>
            <a:r>
              <a:rPr lang="en-GB" dirty="0" err="1" smtClean="0"/>
              <a:t>Før</a:t>
            </a:r>
            <a:r>
              <a:rPr lang="en-GB" dirty="0" smtClean="0"/>
              <a:t>- </a:t>
            </a:r>
            <a:r>
              <a:rPr lang="en-GB" dirty="0" err="1" smtClean="0"/>
              <a:t>og</a:t>
            </a:r>
            <a:r>
              <a:rPr lang="en-GB" dirty="0" smtClean="0"/>
              <a:t> </a:t>
            </a:r>
            <a:r>
              <a:rPr lang="en-GB" dirty="0" err="1" smtClean="0"/>
              <a:t>etter-prosjekt</a:t>
            </a:r>
            <a:r>
              <a:rPr lang="en-GB" dirty="0" smtClean="0"/>
              <a:t> med </a:t>
            </a:r>
            <a:r>
              <a:rPr lang="en-GB" dirty="0" err="1" smtClean="0"/>
              <a:t>bilaterale</a:t>
            </a:r>
            <a:r>
              <a:rPr lang="en-GB" dirty="0" smtClean="0"/>
              <a:t> </a:t>
            </a:r>
            <a:r>
              <a:rPr lang="en-GB" dirty="0" err="1" smtClean="0"/>
              <a:t>midler</a:t>
            </a:r>
            <a:r>
              <a:rPr lang="en-GB" dirty="0" smtClean="0"/>
              <a:t> - </a:t>
            </a:r>
            <a:r>
              <a:rPr lang="en-GB" dirty="0" err="1" smtClean="0"/>
              <a:t>bærekraft</a:t>
            </a:r>
            <a:endParaRPr lang="en-GB" dirty="0"/>
          </a:p>
        </p:txBody>
      </p:sp>
    </p:spTree>
    <p:custDataLst>
      <p:tags r:id="rId1"/>
    </p:custDataLst>
    <p:extLst>
      <p:ext uri="{BB962C8B-B14F-4D97-AF65-F5344CB8AC3E}">
        <p14:creationId xmlns:p14="http://schemas.microsoft.com/office/powerpoint/2010/main" val="1289727082"/>
      </p:ext>
    </p:extLst>
  </p:cSld>
  <p:clrMapOvr>
    <a:masterClrMapping/>
  </p:clrMapOvr>
  <mc:AlternateContent xmlns:mc="http://schemas.openxmlformats.org/markup-compatibility/2006">
    <mc:Choice xmlns:p14="http://schemas.microsoft.com/office/powerpoint/2010/main" Requires="p14">
      <p:transition spd="slow" p14:dur="800" advTm="5803">
        <p:circle/>
      </p:transition>
    </mc:Choice>
    <mc:Fallback>
      <p:transition spd="slow" advTm="5803">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8|0.4|0.4|2"/>
</p:tagLst>
</file>

<file path=ppt/theme/theme1.xml><?xml version="1.0" encoding="utf-8"?>
<a:theme xmlns:a="http://schemas.openxmlformats.org/drawingml/2006/main" name="Sniper's Lake presentation - skis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gendefinert utform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Sniper's Lake presentation - skisse.potx</Template>
  <TotalTime>2393</TotalTime>
  <Words>1203</Words>
  <Application>Microsoft Office PowerPoint</Application>
  <PresentationFormat>Skjermfremvisning (4:3)</PresentationFormat>
  <Paragraphs>79</Paragraphs>
  <Slides>10</Slides>
  <Notes>10</Notes>
  <HiddenSlides>0</HiddenSlides>
  <MMClips>0</MMClips>
  <ScaleCrop>false</ScaleCrop>
  <HeadingPairs>
    <vt:vector size="6" baseType="variant">
      <vt:variant>
        <vt:lpstr>Brukte skrifter</vt:lpstr>
      </vt:variant>
      <vt:variant>
        <vt:i4>5</vt:i4>
      </vt:variant>
      <vt:variant>
        <vt:lpstr>Tema</vt:lpstr>
      </vt:variant>
      <vt:variant>
        <vt:i4>3</vt:i4>
      </vt:variant>
      <vt:variant>
        <vt:lpstr>Lysbildetitler</vt:lpstr>
      </vt:variant>
      <vt:variant>
        <vt:i4>10</vt:i4>
      </vt:variant>
    </vt:vector>
  </HeadingPairs>
  <TitlesOfParts>
    <vt:vector size="18" baseType="lpstr">
      <vt:lpstr>Arial</vt:lpstr>
      <vt:lpstr>Arial Black</vt:lpstr>
      <vt:lpstr>Calibri</vt:lpstr>
      <vt:lpstr>Mangal</vt:lpstr>
      <vt:lpstr>Segoe UI</vt:lpstr>
      <vt:lpstr>Sniper's Lake presentation - skisse</vt:lpstr>
      <vt:lpstr>Egendefinert utforming</vt:lpstr>
      <vt:lpstr>1_Egendefinert utforming</vt:lpstr>
      <vt:lpstr>Sniper’s Lake  Et EØS project med Spitfire Company (CZ) og Bærum Kulturhus (NO): Januar 2015 – April 2016  Marianne Bilger, Produsent i Bærum Kulturhus </vt:lpstr>
      <vt:lpstr>PowerPoint-presentasjon</vt:lpstr>
      <vt:lpstr>Spitfire Company</vt:lpstr>
      <vt:lpstr>Sniper’s Lake – The Project</vt:lpstr>
      <vt:lpstr>PowerPoint-presentasjon</vt:lpstr>
      <vt:lpstr>PowerPoint-presentasjon</vt:lpstr>
      <vt:lpstr>PowerPoint-presentasjon</vt:lpstr>
      <vt:lpstr>PowerPoint-presentasjon</vt:lpstr>
      <vt:lpstr>Evaluering</vt:lpstr>
      <vt:lpstr>PowerPoint-presentasjon</vt:lpstr>
    </vt:vector>
  </TitlesOfParts>
  <Company>Bærum kommune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Karin Sigrid Bugge</dc:creator>
  <cp:lastModifiedBy>Marianne Bilger</cp:lastModifiedBy>
  <cp:revision>75</cp:revision>
  <dcterms:created xsi:type="dcterms:W3CDTF">2016-04-04T14:57:12Z</dcterms:created>
  <dcterms:modified xsi:type="dcterms:W3CDTF">2019-02-14T06:43:16Z</dcterms:modified>
</cp:coreProperties>
</file>