
<file path=[Content_Types].xml><?xml version="1.0" encoding="utf-8"?>
<Types xmlns="http://schemas.openxmlformats.org/package/2006/content-types">
  <Default Extension="bin"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5" r:id="rId5"/>
  </p:sldMasterIdLst>
  <p:notesMasterIdLst>
    <p:notesMasterId r:id="rId24"/>
  </p:notesMasterIdLst>
  <p:handoutMasterIdLst>
    <p:handoutMasterId r:id="rId25"/>
  </p:handoutMasterIdLst>
  <p:sldIdLst>
    <p:sldId id="305" r:id="rId6"/>
    <p:sldId id="280" r:id="rId7"/>
    <p:sldId id="323" r:id="rId8"/>
    <p:sldId id="291" r:id="rId9"/>
    <p:sldId id="306" r:id="rId10"/>
    <p:sldId id="283" r:id="rId11"/>
    <p:sldId id="284" r:id="rId12"/>
    <p:sldId id="287" r:id="rId13"/>
    <p:sldId id="277" r:id="rId14"/>
    <p:sldId id="295" r:id="rId15"/>
    <p:sldId id="336" r:id="rId16"/>
    <p:sldId id="292" r:id="rId17"/>
    <p:sldId id="337" r:id="rId18"/>
    <p:sldId id="332" r:id="rId19"/>
    <p:sldId id="338" r:id="rId20"/>
    <p:sldId id="334" r:id="rId21"/>
    <p:sldId id="258" r:id="rId22"/>
    <p:sldId id="335" r:id="rId2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9" name="Författare"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6"/>
    <a:srgbClr val="ADCFF1"/>
    <a:srgbClr val="FDFDFD"/>
    <a:srgbClr val="EBE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79421-98C2-4B43-87C8-0646701FBDF9}" v="1" dt="2022-11-28T13:34:22.119"/>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66"/>
    <p:restoredTop sz="70493" autoAdjust="0"/>
  </p:normalViewPr>
  <p:slideViewPr>
    <p:cSldViewPr snapToGrid="0">
      <p:cViewPr>
        <p:scale>
          <a:sx n="90" d="100"/>
          <a:sy n="90" d="100"/>
        </p:scale>
        <p:origin x="216"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da-DK"/>
              <a:t>04-12-2019</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EDAC64D-F328-458C-83FB-46E4CB2334DA}" type="slidenum">
              <a:rPr lang="da-DK"/>
              <a:t>‹#›</a:t>
            </a:fld>
            <a:endParaRPr lang="da-DK"/>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rtl="0"/>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rtl="0"/>
            <a:r>
              <a:rPr lang="en-GB"/>
              <a:t>04/12/2019</a:t>
            </a: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rtl="0"/>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pPr rtl="0"/>
            <a:fld id="{49436F85-577F-4A92-A47F-D540A2BCC821}" type="slidenum">
              <a:rPr lang="en-GB"/>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r>
              <a:rPr lang="nb-NO" dirty="0">
                <a:latin typeface="Arial"/>
                <a:cs typeface="Arial"/>
              </a:rPr>
              <a:t>Nordisk kulturkontakt er et av Nordisk ministerråds instrumenter får å gjennomføre politiske prioriteringer for det nordiske kultursamarbeidet. Hva er Nordisk ministerråd? Det er de nordiske regjeringenes offisielle samarbeidsorgan. Og Nordisk råd er det parlamentariske organet for det offisielle nordiske samarbeidet. Nordisk råd ble dannet i 1952. Rådet har 87 valgte medlemmer fra Danmark, Finland, Island, Norge, Sverige, Færøyene, Grønland og Åland. For å realisere visjonene er tre strategiområder i Nordisk ministerråds arbeid blitt prioritert: et </a:t>
            </a:r>
            <a:r>
              <a:rPr lang="nb-NO" b="1" dirty="0">
                <a:latin typeface="Arial"/>
                <a:cs typeface="Arial"/>
              </a:rPr>
              <a:t>grønt Norden</a:t>
            </a:r>
            <a:r>
              <a:rPr lang="nb-NO" dirty="0">
                <a:latin typeface="Arial"/>
                <a:cs typeface="Arial"/>
              </a:rPr>
              <a:t>, et </a:t>
            </a:r>
            <a:r>
              <a:rPr lang="nb-NO" b="1" dirty="0">
                <a:latin typeface="Arial"/>
                <a:cs typeface="Arial"/>
              </a:rPr>
              <a:t>konkurransedyktig Norden</a:t>
            </a:r>
            <a:r>
              <a:rPr lang="nb-NO" dirty="0">
                <a:latin typeface="Arial"/>
                <a:cs typeface="Arial"/>
              </a:rPr>
              <a:t> og et </a:t>
            </a:r>
            <a:r>
              <a:rPr lang="nb-NO" b="1" dirty="0">
                <a:latin typeface="Arial"/>
                <a:cs typeface="Arial"/>
              </a:rPr>
              <a:t>sosialt bærekraftig Norden</a:t>
            </a:r>
            <a:r>
              <a:rPr lang="nb-NO" dirty="0">
                <a:latin typeface="Arial"/>
                <a:cs typeface="Arial"/>
              </a:rPr>
              <a:t>. Alle ministerråd og institusjoner skal bidra med konkrete tiltak og sørge for at visjonen blir realisert.</a:t>
            </a:r>
            <a:endParaRPr lang="en-US" dirty="0">
              <a:latin typeface="Arial"/>
              <a:cs typeface="Arial"/>
            </a:endParaRPr>
          </a:p>
          <a:p>
            <a:endParaRPr lang="en-FI" dirty="0">
              <a:cs typeface="Arial"/>
            </a:endParaRPr>
          </a:p>
        </p:txBody>
      </p:sp>
      <p:sp>
        <p:nvSpPr>
          <p:cNvPr id="4" name="Platshållare för bildnummer 3"/>
          <p:cNvSpPr>
            <a:spLocks noGrp="1"/>
          </p:cNvSpPr>
          <p:nvPr>
            <p:ph type="sldNum" sz="quarter" idx="5"/>
          </p:nvPr>
        </p:nvSpPr>
        <p:spPr/>
        <p:txBody>
          <a:bodyPr rtlCol="0"/>
          <a:lstStyle/>
          <a:p>
            <a:pPr rtl="0"/>
            <a:fld id="{49436F85-577F-4A92-A47F-D540A2BCC821}" type="slidenum">
              <a:rPr lang="en-GB" smtClean="0"/>
              <a:pPr rtl="0"/>
              <a:t>1</a:t>
            </a:fld>
            <a:endParaRPr lang="en-GB"/>
          </a:p>
        </p:txBody>
      </p:sp>
    </p:spTree>
    <p:extLst>
      <p:ext uri="{BB962C8B-B14F-4D97-AF65-F5344CB8AC3E}">
        <p14:creationId xmlns:p14="http://schemas.microsoft.com/office/powerpoint/2010/main" val="161681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a:endParaRPr>
          </a:p>
          <a:p>
            <a:pPr rtl="0"/>
            <a:endParaRPr lang="en-FI" dirty="0"/>
          </a:p>
        </p:txBody>
      </p:sp>
      <p:sp>
        <p:nvSpPr>
          <p:cNvPr id="4" name="Platshållare för bildnummer 3"/>
          <p:cNvSpPr>
            <a:spLocks noGrp="1"/>
          </p:cNvSpPr>
          <p:nvPr>
            <p:ph type="sldNum" sz="quarter" idx="5"/>
          </p:nvPr>
        </p:nvSpPr>
        <p:spPr/>
        <p:txBody>
          <a:bodyPr rtlCol="0"/>
          <a:lstStyle/>
          <a:p>
            <a:pPr rtl="0"/>
            <a:fld id="{49436F85-577F-4A92-A47F-D540A2BCC821}" type="slidenum">
              <a:rPr lang="en-GB" smtClean="0"/>
              <a:pPr rtl="0"/>
              <a:t>11</a:t>
            </a:fld>
            <a:endParaRPr lang="en-GB"/>
          </a:p>
        </p:txBody>
      </p:sp>
    </p:spTree>
    <p:extLst>
      <p:ext uri="{BB962C8B-B14F-4D97-AF65-F5344CB8AC3E}">
        <p14:creationId xmlns:p14="http://schemas.microsoft.com/office/powerpoint/2010/main" val="312633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Bild: </a:t>
            </a:r>
            <a:endParaRPr lang="en-FI" dirty="0"/>
          </a:p>
        </p:txBody>
      </p:sp>
      <p:sp>
        <p:nvSpPr>
          <p:cNvPr id="4" name="Platshållare för bildnummer 3"/>
          <p:cNvSpPr>
            <a:spLocks noGrp="1"/>
          </p:cNvSpPr>
          <p:nvPr>
            <p:ph type="sldNum" sz="quarter" idx="5"/>
          </p:nvPr>
        </p:nvSpPr>
        <p:spPr/>
        <p:txBody>
          <a:bodyPr/>
          <a:lstStyle/>
          <a:p>
            <a:fld id="{49436F85-577F-4A92-A47F-D540A2BCC821}" type="slidenum">
              <a:rPr lang="en-GB" smtClean="0"/>
              <a:pPr/>
              <a:t>12</a:t>
            </a:fld>
            <a:endParaRPr lang="en-GB"/>
          </a:p>
        </p:txBody>
      </p:sp>
    </p:spTree>
    <p:extLst>
      <p:ext uri="{BB962C8B-B14F-4D97-AF65-F5344CB8AC3E}">
        <p14:creationId xmlns:p14="http://schemas.microsoft.com/office/powerpoint/2010/main" val="113001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a:endParaRPr>
          </a:p>
          <a:p>
            <a:pPr rtl="0"/>
            <a:endParaRPr lang="en-FI" dirty="0"/>
          </a:p>
        </p:txBody>
      </p:sp>
      <p:sp>
        <p:nvSpPr>
          <p:cNvPr id="4" name="Platshållare för bildnummer 3"/>
          <p:cNvSpPr>
            <a:spLocks noGrp="1"/>
          </p:cNvSpPr>
          <p:nvPr>
            <p:ph type="sldNum" sz="quarter" idx="5"/>
          </p:nvPr>
        </p:nvSpPr>
        <p:spPr/>
        <p:txBody>
          <a:bodyPr rtlCol="0"/>
          <a:lstStyle/>
          <a:p>
            <a:pPr rtl="0"/>
            <a:fld id="{49436F85-577F-4A92-A47F-D540A2BCC821}" type="slidenum">
              <a:rPr lang="en-GB" smtClean="0"/>
              <a:pPr rtl="0"/>
              <a:t>13</a:t>
            </a:fld>
            <a:endParaRPr lang="en-GB"/>
          </a:p>
        </p:txBody>
      </p:sp>
    </p:spTree>
    <p:extLst>
      <p:ext uri="{BB962C8B-B14F-4D97-AF65-F5344CB8AC3E}">
        <p14:creationId xmlns:p14="http://schemas.microsoft.com/office/powerpoint/2010/main" val="116823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a:endParaRPr>
          </a:p>
          <a:p>
            <a:pPr rtl="0"/>
            <a:endParaRPr lang="en-FI" dirty="0"/>
          </a:p>
        </p:txBody>
      </p:sp>
      <p:sp>
        <p:nvSpPr>
          <p:cNvPr id="4" name="Platshållare för bildnummer 3"/>
          <p:cNvSpPr>
            <a:spLocks noGrp="1"/>
          </p:cNvSpPr>
          <p:nvPr>
            <p:ph type="sldNum" sz="quarter" idx="5"/>
          </p:nvPr>
        </p:nvSpPr>
        <p:spPr/>
        <p:txBody>
          <a:bodyPr rtlCol="0"/>
          <a:lstStyle/>
          <a:p>
            <a:pPr rtl="0"/>
            <a:fld id="{49436F85-577F-4A92-A47F-D540A2BCC821}" type="slidenum">
              <a:rPr lang="en-GB" smtClean="0"/>
              <a:pPr rtl="0"/>
              <a:t>15</a:t>
            </a:fld>
            <a:endParaRPr lang="en-GB"/>
          </a:p>
        </p:txBody>
      </p:sp>
    </p:spTree>
    <p:extLst>
      <p:ext uri="{BB962C8B-B14F-4D97-AF65-F5344CB8AC3E}">
        <p14:creationId xmlns:p14="http://schemas.microsoft.com/office/powerpoint/2010/main" val="32685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cs typeface="Arial"/>
            </a:endParaRPr>
          </a:p>
        </p:txBody>
      </p:sp>
      <p:sp>
        <p:nvSpPr>
          <p:cNvPr id="4" name="Slide Number Placeholder 3"/>
          <p:cNvSpPr>
            <a:spLocks noGrp="1"/>
          </p:cNvSpPr>
          <p:nvPr>
            <p:ph type="sldNum" sz="quarter" idx="10"/>
          </p:nvPr>
        </p:nvSpPr>
        <p:spPr/>
        <p:txBody>
          <a:bodyPr rtlCol="0"/>
          <a:lstStyle/>
          <a:p>
            <a:pPr rtl="0"/>
            <a:fld id="{49436F85-577F-4A92-A47F-D540A2BCC821}" type="slidenum">
              <a:rPr lang="en-GB"/>
              <a:pPr rtl="0"/>
              <a:t>17</a:t>
            </a:fld>
            <a:endParaRPr lang="en-GB"/>
          </a:p>
        </p:txBody>
      </p:sp>
    </p:spTree>
    <p:extLst>
      <p:ext uri="{BB962C8B-B14F-4D97-AF65-F5344CB8AC3E}">
        <p14:creationId xmlns:p14="http://schemas.microsoft.com/office/powerpoint/2010/main" val="2290180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dirty="0">
                <a:solidFill>
                  <a:srgbClr val="385988"/>
                </a:solidFill>
                <a:effectLst/>
              </a:rPr>
              <a:t>Norden er en sang</a:t>
            </a:r>
          </a:p>
          <a:p>
            <a:endParaRPr lang="en-GB" dirty="0"/>
          </a:p>
          <a:p>
            <a:r>
              <a:rPr lang="nb-NO" dirty="0"/>
              <a:t>Norden er en sang fikk støtte fra Kultur- og kunstprogrammet 2021 og det vil bli holdt workshops i Finland, Island, Norge, Sverige, Danmark og Grønland. Kulturfelt: Musikk, visuell kunst, design, kulturarv, litteratur, media </a:t>
            </a:r>
          </a:p>
          <a:p>
            <a:r>
              <a:rPr lang="nb-NO" dirty="0"/>
              <a:t>Deltakerland: Danmark, Finland, Færøyene, Grønland, Island, Norge og Sverige.</a:t>
            </a:r>
            <a:endParaRPr lang="en-GB" dirty="0"/>
          </a:p>
        </p:txBody>
      </p:sp>
      <p:sp>
        <p:nvSpPr>
          <p:cNvPr id="4" name="Plassholder for lysbildenummer 3"/>
          <p:cNvSpPr>
            <a:spLocks noGrp="1"/>
          </p:cNvSpPr>
          <p:nvPr>
            <p:ph type="sldNum" sz="quarter" idx="5"/>
          </p:nvPr>
        </p:nvSpPr>
        <p:spPr/>
        <p:txBody>
          <a:bodyPr/>
          <a:lstStyle/>
          <a:p>
            <a:pPr rtl="0"/>
            <a:fld id="{49436F85-577F-4A92-A47F-D540A2BCC821}" type="slidenum">
              <a:rPr lang="en-GB" smtClean="0"/>
              <a:pPr rtl="0"/>
              <a:t>18</a:t>
            </a:fld>
            <a:endParaRPr lang="en-GB"/>
          </a:p>
        </p:txBody>
      </p:sp>
    </p:spTree>
    <p:extLst>
      <p:ext uri="{BB962C8B-B14F-4D97-AF65-F5344CB8AC3E}">
        <p14:creationId xmlns:p14="http://schemas.microsoft.com/office/powerpoint/2010/main" val="173734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r>
              <a:rPr lang="sv-FI" dirty="0" err="1">
                <a:latin typeface="Arial"/>
                <a:cs typeface="Arial"/>
              </a:rPr>
              <a:t>Hva</a:t>
            </a:r>
            <a:r>
              <a:rPr lang="sv-FI" dirty="0">
                <a:latin typeface="Arial"/>
                <a:cs typeface="Arial"/>
              </a:rPr>
              <a:t> </a:t>
            </a:r>
            <a:r>
              <a:rPr lang="sv-FI" dirty="0" err="1">
                <a:latin typeface="Arial"/>
                <a:cs typeface="Arial"/>
              </a:rPr>
              <a:t>gjør</a:t>
            </a:r>
            <a:r>
              <a:rPr lang="sv-FI" dirty="0">
                <a:latin typeface="Arial"/>
                <a:cs typeface="Arial"/>
              </a:rPr>
              <a:t> vi: </a:t>
            </a:r>
            <a:r>
              <a:rPr lang="sv-FI" dirty="0" err="1">
                <a:latin typeface="Arial"/>
                <a:cs typeface="Arial"/>
              </a:rPr>
              <a:t>Tilskuddsprogram</a:t>
            </a:r>
            <a:r>
              <a:rPr lang="sv-FI" dirty="0">
                <a:latin typeface="Arial"/>
                <a:cs typeface="Arial"/>
              </a:rPr>
              <a:t>, </a:t>
            </a:r>
            <a:r>
              <a:rPr lang="sv-FI" dirty="0" err="1">
                <a:latin typeface="Arial"/>
                <a:cs typeface="Arial"/>
              </a:rPr>
              <a:t>ulike</a:t>
            </a:r>
            <a:r>
              <a:rPr lang="sv-FI" dirty="0">
                <a:latin typeface="Arial"/>
                <a:cs typeface="Arial"/>
              </a:rPr>
              <a:t> typer arrangement </a:t>
            </a:r>
            <a:r>
              <a:rPr lang="sv-FI" dirty="0" err="1">
                <a:latin typeface="Arial"/>
                <a:cs typeface="Arial"/>
              </a:rPr>
              <a:t>og</a:t>
            </a:r>
            <a:r>
              <a:rPr lang="sv-FI" dirty="0">
                <a:latin typeface="Arial"/>
                <a:cs typeface="Arial"/>
              </a:rPr>
              <a:t> vi har et nordisk </a:t>
            </a:r>
            <a:r>
              <a:rPr lang="sv-FI" dirty="0" err="1">
                <a:latin typeface="Arial"/>
                <a:cs typeface="Arial"/>
              </a:rPr>
              <a:t>spesial</a:t>
            </a:r>
            <a:r>
              <a:rPr lang="sv-FI" dirty="0">
                <a:latin typeface="Arial"/>
                <a:cs typeface="Arial"/>
              </a:rPr>
              <a:t> bibliotek i </a:t>
            </a:r>
            <a:r>
              <a:rPr lang="sv-FI" dirty="0" err="1">
                <a:latin typeface="Arial"/>
                <a:cs typeface="Arial"/>
              </a:rPr>
              <a:t>sentrum</a:t>
            </a:r>
            <a:r>
              <a:rPr lang="sv-FI" dirty="0">
                <a:latin typeface="Arial"/>
                <a:cs typeface="Arial"/>
              </a:rPr>
              <a:t> av </a:t>
            </a:r>
            <a:r>
              <a:rPr lang="sv-FI" dirty="0" err="1">
                <a:latin typeface="Arial"/>
                <a:cs typeface="Arial"/>
              </a:rPr>
              <a:t>Helsinki</a:t>
            </a:r>
            <a:r>
              <a:rPr lang="sv-FI" dirty="0">
                <a:latin typeface="Arial"/>
                <a:cs typeface="Arial"/>
              </a:rPr>
              <a:t>. </a:t>
            </a:r>
          </a:p>
          <a:p>
            <a:pPr rtl="0"/>
            <a:endParaRPr lang="en-gb" dirty="0"/>
          </a:p>
          <a:p>
            <a:pPr rtl="0"/>
            <a:r>
              <a:rPr lang="en-gb" dirty="0">
                <a:latin typeface="Arial"/>
                <a:cs typeface="Arial"/>
              </a:rPr>
              <a:t>Bild: Volt / Kom med det </a:t>
            </a:r>
            <a:r>
              <a:rPr lang="en-gb" dirty="0" err="1">
                <a:latin typeface="Arial"/>
                <a:cs typeface="Arial"/>
              </a:rPr>
              <a:t>gror</a:t>
            </a:r>
            <a:r>
              <a:rPr lang="en-gb" dirty="0">
                <a:latin typeface="Arial"/>
                <a:cs typeface="Arial"/>
              </a:rPr>
              <a:t> </a:t>
            </a:r>
            <a:r>
              <a:rPr lang="en-gb" dirty="0" err="1">
                <a:latin typeface="Arial"/>
                <a:cs typeface="Arial"/>
              </a:rPr>
              <a:t>i</a:t>
            </a:r>
            <a:r>
              <a:rPr lang="en-gb" dirty="0">
                <a:latin typeface="Arial"/>
                <a:cs typeface="Arial"/>
              </a:rPr>
              <a:t> Nord</a:t>
            </a:r>
            <a:endParaRPr lang="en-FI" dirty="0">
              <a:latin typeface="Arial"/>
              <a:cs typeface="Arial"/>
            </a:endParaRPr>
          </a:p>
        </p:txBody>
      </p:sp>
      <p:sp>
        <p:nvSpPr>
          <p:cNvPr id="4" name="Platshållare för bildnummer 3"/>
          <p:cNvSpPr>
            <a:spLocks noGrp="1"/>
          </p:cNvSpPr>
          <p:nvPr>
            <p:ph type="sldNum" sz="quarter" idx="5"/>
          </p:nvPr>
        </p:nvSpPr>
        <p:spPr/>
        <p:txBody>
          <a:bodyPr rtlCol="0"/>
          <a:lstStyle/>
          <a:p>
            <a:pPr rtl="0"/>
            <a:fld id="{49436F85-577F-4A92-A47F-D540A2BCC821}" type="slidenum">
              <a:rPr lang="en-GB" smtClean="0"/>
              <a:pPr rtl="0"/>
              <a:t>2</a:t>
            </a:fld>
            <a:endParaRPr lang="en-GB"/>
          </a:p>
        </p:txBody>
      </p:sp>
    </p:spTree>
    <p:extLst>
      <p:ext uri="{BB962C8B-B14F-4D97-AF65-F5344CB8AC3E}">
        <p14:creationId xmlns:p14="http://schemas.microsoft.com/office/powerpoint/2010/main" val="175863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Det </a:t>
            </a:r>
            <a:r>
              <a:rPr lang="en-US" dirty="0" err="1">
                <a:latin typeface="Arial"/>
                <a:cs typeface="Arial"/>
              </a:rPr>
              <a:t>nordisk-baltiske</a:t>
            </a:r>
            <a:r>
              <a:rPr lang="en-US" dirty="0">
                <a:latin typeface="Arial"/>
                <a:cs typeface="Arial"/>
              </a:rPr>
              <a:t> </a:t>
            </a:r>
            <a:r>
              <a:rPr lang="en-US" dirty="0" err="1">
                <a:latin typeface="Arial"/>
                <a:cs typeface="Arial"/>
              </a:rPr>
              <a:t>mobilitetsprogrammet</a:t>
            </a:r>
            <a:r>
              <a:rPr lang="en-US" dirty="0">
                <a:latin typeface="Arial"/>
                <a:cs typeface="Arial"/>
              </a:rPr>
              <a:t> for kultur er </a:t>
            </a:r>
            <a:r>
              <a:rPr lang="en-US" dirty="0" err="1">
                <a:latin typeface="Arial"/>
                <a:cs typeface="Arial"/>
              </a:rPr>
              <a:t>åpent</a:t>
            </a:r>
            <a:r>
              <a:rPr lang="en-US" dirty="0">
                <a:latin typeface="Arial"/>
                <a:cs typeface="Arial"/>
              </a:rPr>
              <a:t> for </a:t>
            </a:r>
            <a:r>
              <a:rPr lang="en-US" dirty="0" err="1">
                <a:latin typeface="Arial"/>
                <a:cs typeface="Arial"/>
              </a:rPr>
              <a:t>profesjonelle</a:t>
            </a:r>
            <a:r>
              <a:rPr lang="en-US" dirty="0">
                <a:latin typeface="Arial"/>
                <a:cs typeface="Arial"/>
              </a:rPr>
              <a:t> </a:t>
            </a:r>
            <a:r>
              <a:rPr lang="en-US" dirty="0" err="1">
                <a:latin typeface="Arial"/>
                <a:cs typeface="Arial"/>
              </a:rPr>
              <a:t>kunstnere</a:t>
            </a:r>
            <a:r>
              <a:rPr lang="en-US" dirty="0">
                <a:latin typeface="Arial"/>
                <a:cs typeface="Arial"/>
              </a:rPr>
              <a:t>, </a:t>
            </a:r>
            <a:r>
              <a:rPr lang="en-US" dirty="0" err="1">
                <a:latin typeface="Arial"/>
                <a:cs typeface="Arial"/>
              </a:rPr>
              <a:t>produsenter</a:t>
            </a:r>
            <a:r>
              <a:rPr lang="en-US" dirty="0">
                <a:latin typeface="Arial"/>
                <a:cs typeface="Arial"/>
              </a:rPr>
              <a:t> </a:t>
            </a:r>
            <a:r>
              <a:rPr lang="en-US" dirty="0" err="1">
                <a:latin typeface="Arial"/>
                <a:cs typeface="Arial"/>
              </a:rPr>
              <a:t>og</a:t>
            </a:r>
            <a:r>
              <a:rPr lang="en-US" dirty="0">
                <a:latin typeface="Arial"/>
                <a:cs typeface="Arial"/>
              </a:rPr>
              <a:t> </a:t>
            </a:r>
            <a:r>
              <a:rPr lang="en-US" dirty="0" err="1">
                <a:latin typeface="Arial"/>
                <a:cs typeface="Arial"/>
              </a:rPr>
              <a:t>kulturaktører</a:t>
            </a:r>
            <a:r>
              <a:rPr lang="en-US" dirty="0">
                <a:latin typeface="Arial"/>
                <a:cs typeface="Arial"/>
              </a:rPr>
              <a:t> </a:t>
            </a:r>
            <a:r>
              <a:rPr lang="en-US" dirty="0" err="1">
                <a:latin typeface="Arial"/>
                <a:cs typeface="Arial"/>
              </a:rPr>
              <a:t>fra</a:t>
            </a:r>
            <a:r>
              <a:rPr lang="en-US" dirty="0">
                <a:latin typeface="Arial"/>
                <a:cs typeface="Arial"/>
              </a:rPr>
              <a:t> alle </a:t>
            </a:r>
            <a:r>
              <a:rPr lang="en-US" dirty="0" err="1">
                <a:latin typeface="Arial"/>
                <a:cs typeface="Arial"/>
              </a:rPr>
              <a:t>sektorer</a:t>
            </a:r>
            <a:r>
              <a:rPr lang="en-US" dirty="0">
                <a:latin typeface="Arial"/>
                <a:cs typeface="Arial"/>
              </a:rPr>
              <a:t> </a:t>
            </a:r>
            <a:r>
              <a:rPr lang="en-US" dirty="0" err="1">
                <a:latin typeface="Arial"/>
                <a:cs typeface="Arial"/>
              </a:rPr>
              <a:t>innenfor</a:t>
            </a:r>
            <a:r>
              <a:rPr lang="en-US" dirty="0">
                <a:latin typeface="Arial"/>
                <a:cs typeface="Arial"/>
              </a:rPr>
              <a:t> kunst- </a:t>
            </a:r>
            <a:r>
              <a:rPr lang="en-US" dirty="0" err="1">
                <a:latin typeface="Arial"/>
                <a:cs typeface="Arial"/>
              </a:rPr>
              <a:t>og</a:t>
            </a:r>
            <a:r>
              <a:rPr lang="en-US" dirty="0">
                <a:latin typeface="Arial"/>
                <a:cs typeface="Arial"/>
              </a:rPr>
              <a:t> </a:t>
            </a:r>
            <a:r>
              <a:rPr lang="en-US" dirty="0" err="1">
                <a:latin typeface="Arial"/>
                <a:cs typeface="Arial"/>
              </a:rPr>
              <a:t>kulturfeltet</a:t>
            </a:r>
            <a:r>
              <a:rPr lang="en-US" dirty="0">
                <a:latin typeface="Arial"/>
                <a:cs typeface="Arial"/>
              </a:rPr>
              <a:t> </a:t>
            </a:r>
            <a:r>
              <a:rPr lang="en-US" dirty="0" err="1">
                <a:latin typeface="Arial"/>
                <a:cs typeface="Arial"/>
              </a:rPr>
              <a:t>fra</a:t>
            </a:r>
            <a:r>
              <a:rPr lang="en-US" dirty="0">
                <a:latin typeface="Arial"/>
                <a:cs typeface="Arial"/>
              </a:rPr>
              <a:t> de </a:t>
            </a:r>
            <a:r>
              <a:rPr lang="en-US" dirty="0" err="1">
                <a:latin typeface="Arial"/>
                <a:cs typeface="Arial"/>
              </a:rPr>
              <a:t>nordiske</a:t>
            </a:r>
            <a:r>
              <a:rPr lang="en-US" dirty="0">
                <a:latin typeface="Arial"/>
                <a:cs typeface="Arial"/>
              </a:rPr>
              <a:t> </a:t>
            </a:r>
            <a:r>
              <a:rPr lang="en-US" dirty="0" err="1">
                <a:latin typeface="Arial"/>
                <a:cs typeface="Arial"/>
              </a:rPr>
              <a:t>og</a:t>
            </a:r>
            <a:r>
              <a:rPr lang="en-US" dirty="0">
                <a:latin typeface="Arial"/>
                <a:cs typeface="Arial"/>
              </a:rPr>
              <a:t> </a:t>
            </a:r>
            <a:r>
              <a:rPr lang="en-US" dirty="0" err="1">
                <a:latin typeface="Arial"/>
                <a:cs typeface="Arial"/>
              </a:rPr>
              <a:t>baltiske</a:t>
            </a:r>
            <a:r>
              <a:rPr lang="en-US" dirty="0">
                <a:latin typeface="Arial"/>
                <a:cs typeface="Arial"/>
              </a:rPr>
              <a:t> </a:t>
            </a:r>
            <a:r>
              <a:rPr lang="en-US" dirty="0" err="1">
                <a:latin typeface="Arial"/>
                <a:cs typeface="Arial"/>
              </a:rPr>
              <a:t>landene</a:t>
            </a:r>
            <a:r>
              <a:rPr lang="en-US" dirty="0">
                <a:latin typeface="Arial"/>
                <a:cs typeface="Arial"/>
              </a:rPr>
              <a:t>. Med </a:t>
            </a:r>
            <a:r>
              <a:rPr lang="en-US" dirty="0" err="1">
                <a:latin typeface="Arial"/>
                <a:cs typeface="Arial"/>
              </a:rPr>
              <a:t>programmet</a:t>
            </a:r>
            <a:r>
              <a:rPr lang="en-US" dirty="0">
                <a:latin typeface="Arial"/>
                <a:cs typeface="Arial"/>
              </a:rPr>
              <a:t> </a:t>
            </a:r>
            <a:r>
              <a:rPr lang="en-US" dirty="0" err="1">
                <a:latin typeface="Arial"/>
                <a:cs typeface="Arial"/>
              </a:rPr>
              <a:t>innvilges</a:t>
            </a:r>
            <a:r>
              <a:rPr lang="en-US" dirty="0">
                <a:latin typeface="Arial"/>
                <a:cs typeface="Arial"/>
              </a:rPr>
              <a:t> </a:t>
            </a:r>
            <a:r>
              <a:rPr lang="en-US" dirty="0" err="1">
                <a:latin typeface="Arial"/>
                <a:cs typeface="Arial"/>
              </a:rPr>
              <a:t>bidrag</a:t>
            </a:r>
            <a:r>
              <a:rPr lang="en-US" dirty="0">
                <a:latin typeface="Arial"/>
                <a:cs typeface="Arial"/>
              </a:rPr>
              <a:t> </a:t>
            </a:r>
            <a:r>
              <a:rPr lang="en-US" dirty="0" err="1">
                <a:latin typeface="Arial"/>
                <a:cs typeface="Arial"/>
              </a:rPr>
              <a:t>til</a:t>
            </a:r>
            <a:r>
              <a:rPr lang="en-US" dirty="0">
                <a:latin typeface="Arial"/>
                <a:cs typeface="Arial"/>
              </a:rPr>
              <a:t> </a:t>
            </a:r>
            <a:r>
              <a:rPr lang="en-US" dirty="0" err="1">
                <a:latin typeface="Arial"/>
                <a:cs typeface="Arial"/>
              </a:rPr>
              <a:t>mobilitet</a:t>
            </a:r>
            <a:r>
              <a:rPr lang="en-US" dirty="0">
                <a:latin typeface="Arial"/>
                <a:cs typeface="Arial"/>
              </a:rPr>
              <a:t> for </a:t>
            </a:r>
            <a:r>
              <a:rPr lang="en-US" dirty="0" err="1">
                <a:latin typeface="Arial"/>
                <a:cs typeface="Arial"/>
              </a:rPr>
              <a:t>enkeltpersoner</a:t>
            </a:r>
            <a:r>
              <a:rPr lang="en-US" dirty="0">
                <a:latin typeface="Arial"/>
                <a:cs typeface="Arial"/>
              </a:rPr>
              <a:t>, </a:t>
            </a:r>
            <a:r>
              <a:rPr lang="en-US" dirty="0" err="1">
                <a:latin typeface="Arial"/>
                <a:cs typeface="Arial"/>
              </a:rPr>
              <a:t>nettverksbygging</a:t>
            </a:r>
            <a:r>
              <a:rPr lang="en-US" dirty="0">
                <a:latin typeface="Arial"/>
                <a:cs typeface="Arial"/>
              </a:rPr>
              <a:t> for </a:t>
            </a:r>
            <a:r>
              <a:rPr lang="en-US" dirty="0" err="1">
                <a:latin typeface="Arial"/>
                <a:cs typeface="Arial"/>
              </a:rPr>
              <a:t>kulturaktører</a:t>
            </a:r>
            <a:r>
              <a:rPr lang="en-US" dirty="0">
                <a:latin typeface="Arial"/>
                <a:cs typeface="Arial"/>
              </a:rPr>
              <a:t> </a:t>
            </a:r>
            <a:r>
              <a:rPr lang="en-US" dirty="0" err="1">
                <a:latin typeface="Arial"/>
                <a:cs typeface="Arial"/>
              </a:rPr>
              <a:t>og</a:t>
            </a:r>
            <a:r>
              <a:rPr lang="en-US" dirty="0">
                <a:latin typeface="Arial"/>
                <a:cs typeface="Arial"/>
              </a:rPr>
              <a:t> </a:t>
            </a:r>
            <a:r>
              <a:rPr lang="en-US" dirty="0" err="1">
                <a:latin typeface="Arial"/>
                <a:cs typeface="Arial"/>
              </a:rPr>
              <a:t>støtte</a:t>
            </a:r>
            <a:r>
              <a:rPr lang="en-US" dirty="0">
                <a:latin typeface="Arial"/>
                <a:cs typeface="Arial"/>
              </a:rPr>
              <a:t> for </a:t>
            </a:r>
            <a:r>
              <a:rPr lang="en-US" dirty="0" err="1">
                <a:latin typeface="Arial"/>
                <a:cs typeface="Arial"/>
              </a:rPr>
              <a:t>residenssentre</a:t>
            </a:r>
            <a:r>
              <a:rPr lang="en-US" dirty="0">
                <a:latin typeface="Arial"/>
                <a:cs typeface="Arial"/>
              </a:rPr>
              <a:t>.</a:t>
            </a:r>
            <a:endParaRPr lang="nb-NO" dirty="0">
              <a:latin typeface="Arial"/>
              <a:cs typeface="Arial"/>
            </a:endParaRPr>
          </a:p>
        </p:txBody>
      </p:sp>
      <p:sp>
        <p:nvSpPr>
          <p:cNvPr id="4" name="Slide Number Placeholder 3"/>
          <p:cNvSpPr>
            <a:spLocks noGrp="1"/>
          </p:cNvSpPr>
          <p:nvPr>
            <p:ph type="sldNum" sz="quarter" idx="5"/>
          </p:nvPr>
        </p:nvSpPr>
        <p:spPr/>
        <p:txBody>
          <a:bodyPr/>
          <a:lstStyle/>
          <a:p>
            <a:pPr rtl="0"/>
            <a:fld id="{49436F85-577F-4A92-A47F-D540A2BCC821}" type="slidenum">
              <a:rPr lang="en-GB" smtClean="0"/>
              <a:pPr rtl="0"/>
              <a:t>4</a:t>
            </a:fld>
            <a:endParaRPr lang="en-GB"/>
          </a:p>
        </p:txBody>
      </p:sp>
    </p:spTree>
    <p:extLst>
      <p:ext uri="{BB962C8B-B14F-4D97-AF65-F5344CB8AC3E}">
        <p14:creationId xmlns:p14="http://schemas.microsoft.com/office/powerpoint/2010/main" val="69612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cs typeface="Arial"/>
            </a:endParaRPr>
          </a:p>
        </p:txBody>
      </p:sp>
      <p:sp>
        <p:nvSpPr>
          <p:cNvPr id="4" name="Slide Number Placeholder 3"/>
          <p:cNvSpPr>
            <a:spLocks noGrp="1"/>
          </p:cNvSpPr>
          <p:nvPr>
            <p:ph type="sldNum" sz="quarter" idx="5"/>
          </p:nvPr>
        </p:nvSpPr>
        <p:spPr/>
        <p:txBody>
          <a:bodyPr/>
          <a:lstStyle/>
          <a:p>
            <a:pPr rtl="0"/>
            <a:fld id="{49436F85-577F-4A92-A47F-D540A2BCC821}" type="slidenum">
              <a:rPr lang="en-GB" smtClean="0"/>
              <a:pPr rtl="0"/>
              <a:t>5</a:t>
            </a:fld>
            <a:endParaRPr lang="en-GB"/>
          </a:p>
        </p:txBody>
      </p:sp>
    </p:spTree>
    <p:extLst>
      <p:ext uri="{BB962C8B-B14F-4D97-AF65-F5344CB8AC3E}">
        <p14:creationId xmlns:p14="http://schemas.microsoft.com/office/powerpoint/2010/main" val="127854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rtl="0"/>
            <a:fld id="{49436F85-577F-4A92-A47F-D540A2BCC821}" type="slidenum">
              <a:rPr lang="en-GB" smtClean="0"/>
              <a:pPr rtl="0"/>
              <a:t>6</a:t>
            </a:fld>
            <a:endParaRPr lang="en-GB"/>
          </a:p>
        </p:txBody>
      </p:sp>
    </p:spTree>
    <p:extLst>
      <p:ext uri="{BB962C8B-B14F-4D97-AF65-F5344CB8AC3E}">
        <p14:creationId xmlns:p14="http://schemas.microsoft.com/office/powerpoint/2010/main" val="211093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a:endParaRPr>
          </a:p>
          <a:p>
            <a:pPr rtl="0"/>
            <a:endParaRPr lang="en-FI" dirty="0"/>
          </a:p>
        </p:txBody>
      </p:sp>
      <p:sp>
        <p:nvSpPr>
          <p:cNvPr id="4" name="Platshållare för bildnummer 3"/>
          <p:cNvSpPr>
            <a:spLocks noGrp="1"/>
          </p:cNvSpPr>
          <p:nvPr>
            <p:ph type="sldNum" sz="quarter" idx="5"/>
          </p:nvPr>
        </p:nvSpPr>
        <p:spPr/>
        <p:txBody>
          <a:bodyPr rtlCol="0"/>
          <a:lstStyle/>
          <a:p>
            <a:pPr rtl="0"/>
            <a:fld id="{49436F85-577F-4A92-A47F-D540A2BCC821}" type="slidenum">
              <a:rPr lang="en-GB" smtClean="0"/>
              <a:pPr rtl="0"/>
              <a:t>7</a:t>
            </a:fld>
            <a:endParaRPr lang="en-GB"/>
          </a:p>
        </p:txBody>
      </p:sp>
    </p:spTree>
    <p:extLst>
      <p:ext uri="{BB962C8B-B14F-4D97-AF65-F5344CB8AC3E}">
        <p14:creationId xmlns:p14="http://schemas.microsoft.com/office/powerpoint/2010/main" val="350955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r>
              <a:rPr lang="en-US" b="1" dirty="0">
                <a:latin typeface="Arial"/>
                <a:cs typeface="Arial"/>
              </a:rPr>
              <a:t>Kultur- </a:t>
            </a:r>
            <a:r>
              <a:rPr lang="en-US" b="1" dirty="0" err="1">
                <a:latin typeface="Arial"/>
                <a:cs typeface="Arial"/>
              </a:rPr>
              <a:t>og</a:t>
            </a:r>
            <a:r>
              <a:rPr lang="en-US" b="1" dirty="0">
                <a:latin typeface="Arial"/>
                <a:cs typeface="Arial"/>
              </a:rPr>
              <a:t> </a:t>
            </a:r>
            <a:r>
              <a:rPr lang="en-US" b="1" dirty="0" err="1">
                <a:latin typeface="Arial"/>
                <a:cs typeface="Arial"/>
              </a:rPr>
              <a:t>kunstprogrammet</a:t>
            </a:r>
            <a:r>
              <a:rPr lang="en-US" b="1" dirty="0">
                <a:latin typeface="Arial"/>
                <a:cs typeface="Arial"/>
              </a:rPr>
              <a:t> </a:t>
            </a:r>
            <a:r>
              <a:rPr lang="en-US" b="1" dirty="0" err="1">
                <a:latin typeface="Arial"/>
                <a:cs typeface="Arial"/>
              </a:rPr>
              <a:t>innvilger</a:t>
            </a:r>
            <a:r>
              <a:rPr lang="en-US" b="1" dirty="0">
                <a:latin typeface="Arial"/>
                <a:cs typeface="Arial"/>
              </a:rPr>
              <a:t> </a:t>
            </a:r>
            <a:r>
              <a:rPr lang="en-US" b="1" dirty="0" err="1">
                <a:latin typeface="Arial"/>
                <a:cs typeface="Arial"/>
              </a:rPr>
              <a:t>støtte</a:t>
            </a:r>
            <a:r>
              <a:rPr lang="en-US" b="1" dirty="0">
                <a:latin typeface="Arial"/>
                <a:cs typeface="Arial"/>
              </a:rPr>
              <a:t> </a:t>
            </a:r>
            <a:r>
              <a:rPr lang="en-US" b="1" dirty="0" err="1">
                <a:latin typeface="Arial"/>
                <a:cs typeface="Arial"/>
              </a:rPr>
              <a:t>til</a:t>
            </a:r>
            <a:r>
              <a:rPr lang="en-US" b="1" dirty="0">
                <a:latin typeface="Arial"/>
                <a:cs typeface="Arial"/>
              </a:rPr>
              <a:t> </a:t>
            </a:r>
            <a:r>
              <a:rPr lang="en-US" b="1" dirty="0" err="1">
                <a:latin typeface="Arial"/>
                <a:cs typeface="Arial"/>
              </a:rPr>
              <a:t>prosjekter</a:t>
            </a:r>
            <a:r>
              <a:rPr lang="en-US" b="1" dirty="0">
                <a:latin typeface="Arial"/>
                <a:cs typeface="Arial"/>
              </a:rPr>
              <a:t> </a:t>
            </a:r>
            <a:r>
              <a:rPr lang="en-US" b="1" dirty="0" err="1">
                <a:latin typeface="Arial"/>
                <a:cs typeface="Arial"/>
              </a:rPr>
              <a:t>innenfor</a:t>
            </a:r>
            <a:r>
              <a:rPr lang="en-US" b="1" dirty="0">
                <a:latin typeface="Arial"/>
                <a:cs typeface="Arial"/>
              </a:rPr>
              <a:t> alle kunst- </a:t>
            </a:r>
            <a:r>
              <a:rPr lang="en-US" b="1" dirty="0" err="1">
                <a:latin typeface="Arial"/>
                <a:cs typeface="Arial"/>
              </a:rPr>
              <a:t>og</a:t>
            </a:r>
            <a:r>
              <a:rPr lang="en-US" b="1" dirty="0">
                <a:latin typeface="Arial"/>
                <a:cs typeface="Arial"/>
              </a:rPr>
              <a:t> </a:t>
            </a:r>
            <a:r>
              <a:rPr lang="en-US" b="1" dirty="0" err="1">
                <a:latin typeface="Arial"/>
                <a:cs typeface="Arial"/>
              </a:rPr>
              <a:t>kulturområder</a:t>
            </a:r>
            <a:r>
              <a:rPr lang="en-US" b="1" dirty="0">
                <a:latin typeface="Arial"/>
                <a:cs typeface="Arial"/>
              </a:rPr>
              <a:t>, </a:t>
            </a:r>
            <a:r>
              <a:rPr lang="en-US" b="1" dirty="0" err="1">
                <a:latin typeface="Arial"/>
                <a:cs typeface="Arial"/>
              </a:rPr>
              <a:t>i</a:t>
            </a:r>
            <a:r>
              <a:rPr lang="en-US" b="1" dirty="0">
                <a:latin typeface="Arial"/>
                <a:cs typeface="Arial"/>
              </a:rPr>
              <a:t> alle </a:t>
            </a:r>
            <a:r>
              <a:rPr lang="en-US" b="1" dirty="0" err="1">
                <a:latin typeface="Arial"/>
                <a:cs typeface="Arial"/>
              </a:rPr>
              <a:t>prosjektfaser</a:t>
            </a:r>
            <a:r>
              <a:rPr lang="en-US" b="1" dirty="0">
                <a:latin typeface="Arial"/>
                <a:cs typeface="Arial"/>
              </a:rPr>
              <a:t>. </a:t>
            </a:r>
            <a:r>
              <a:rPr lang="en-US" b="1" dirty="0" err="1">
                <a:latin typeface="Arial"/>
                <a:cs typeface="Arial"/>
              </a:rPr>
              <a:t>Støtte</a:t>
            </a:r>
            <a:r>
              <a:rPr lang="en-US" b="1" dirty="0">
                <a:latin typeface="Arial"/>
                <a:cs typeface="Arial"/>
              </a:rPr>
              <a:t> </a:t>
            </a:r>
            <a:r>
              <a:rPr lang="en-US" b="1" dirty="0" err="1">
                <a:latin typeface="Arial"/>
                <a:cs typeface="Arial"/>
              </a:rPr>
              <a:t>kan</a:t>
            </a:r>
            <a:r>
              <a:rPr lang="en-US" b="1" dirty="0">
                <a:latin typeface="Arial"/>
                <a:cs typeface="Arial"/>
              </a:rPr>
              <a:t> </a:t>
            </a:r>
            <a:r>
              <a:rPr lang="en-US" b="1" dirty="0" err="1">
                <a:latin typeface="Arial"/>
                <a:cs typeface="Arial"/>
              </a:rPr>
              <a:t>søkes</a:t>
            </a:r>
            <a:r>
              <a:rPr lang="en-US" b="1" dirty="0">
                <a:latin typeface="Arial"/>
                <a:cs typeface="Arial"/>
              </a:rPr>
              <a:t> </a:t>
            </a:r>
            <a:r>
              <a:rPr lang="en-US" b="1" dirty="0" err="1">
                <a:latin typeface="Arial"/>
                <a:cs typeface="Arial"/>
              </a:rPr>
              <a:t>til</a:t>
            </a:r>
            <a:r>
              <a:rPr lang="en-US" b="1" dirty="0">
                <a:latin typeface="Arial"/>
                <a:cs typeface="Arial"/>
              </a:rPr>
              <a:t> </a:t>
            </a:r>
            <a:r>
              <a:rPr lang="en-US" b="1" dirty="0" err="1">
                <a:latin typeface="Arial"/>
                <a:cs typeface="Arial"/>
              </a:rPr>
              <a:t>prosjekter</a:t>
            </a:r>
            <a:r>
              <a:rPr lang="en-US" b="1" dirty="0">
                <a:latin typeface="Arial"/>
                <a:cs typeface="Arial"/>
              </a:rPr>
              <a:t> der det </a:t>
            </a:r>
            <a:r>
              <a:rPr lang="en-US" b="1" dirty="0" err="1">
                <a:latin typeface="Arial"/>
                <a:cs typeface="Arial"/>
              </a:rPr>
              <a:t>satses</a:t>
            </a:r>
            <a:r>
              <a:rPr lang="en-US" b="1" dirty="0">
                <a:latin typeface="Arial"/>
                <a:cs typeface="Arial"/>
              </a:rPr>
              <a:t> </a:t>
            </a:r>
            <a:r>
              <a:rPr lang="en-US" b="1" dirty="0" err="1">
                <a:latin typeface="Arial"/>
                <a:cs typeface="Arial"/>
              </a:rPr>
              <a:t>på</a:t>
            </a:r>
            <a:r>
              <a:rPr lang="en-US" b="1" dirty="0">
                <a:latin typeface="Arial"/>
                <a:cs typeface="Arial"/>
              </a:rPr>
              <a:t> kultur- </a:t>
            </a:r>
            <a:r>
              <a:rPr lang="en-US" b="1" dirty="0" err="1">
                <a:latin typeface="Arial"/>
                <a:cs typeface="Arial"/>
              </a:rPr>
              <a:t>og</a:t>
            </a:r>
            <a:r>
              <a:rPr lang="en-US" b="1" dirty="0">
                <a:latin typeface="Arial"/>
                <a:cs typeface="Arial"/>
              </a:rPr>
              <a:t> </a:t>
            </a:r>
            <a:r>
              <a:rPr lang="en-US" b="1" dirty="0" err="1">
                <a:latin typeface="Arial"/>
                <a:cs typeface="Arial"/>
              </a:rPr>
              <a:t>kunstproduksjoner</a:t>
            </a:r>
            <a:r>
              <a:rPr lang="en-US" b="1" dirty="0">
                <a:latin typeface="Arial"/>
                <a:cs typeface="Arial"/>
              </a:rPr>
              <a:t> </a:t>
            </a:r>
            <a:r>
              <a:rPr lang="en-US" b="1" dirty="0" err="1">
                <a:latin typeface="Arial"/>
                <a:cs typeface="Arial"/>
              </a:rPr>
              <a:t>og</a:t>
            </a:r>
            <a:r>
              <a:rPr lang="en-US" b="1" dirty="0">
                <a:latin typeface="Arial"/>
                <a:cs typeface="Arial"/>
              </a:rPr>
              <a:t> </a:t>
            </a:r>
            <a:r>
              <a:rPr lang="en-US" b="1" dirty="0" err="1">
                <a:latin typeface="Arial"/>
                <a:cs typeface="Arial"/>
              </a:rPr>
              <a:t>kreativt</a:t>
            </a:r>
            <a:r>
              <a:rPr lang="en-US" b="1" dirty="0">
                <a:latin typeface="Arial"/>
                <a:cs typeface="Arial"/>
              </a:rPr>
              <a:t> </a:t>
            </a:r>
            <a:r>
              <a:rPr lang="en-US" b="1" dirty="0" err="1">
                <a:latin typeface="Arial"/>
                <a:cs typeface="Arial"/>
              </a:rPr>
              <a:t>arbeid</a:t>
            </a:r>
            <a:r>
              <a:rPr lang="en-US" b="1" dirty="0">
                <a:latin typeface="Arial"/>
                <a:cs typeface="Arial"/>
              </a:rPr>
              <a:t> </a:t>
            </a:r>
            <a:r>
              <a:rPr lang="en-US" b="1" dirty="0" err="1">
                <a:latin typeface="Arial"/>
                <a:cs typeface="Arial"/>
              </a:rPr>
              <a:t>samt</a:t>
            </a:r>
            <a:r>
              <a:rPr lang="en-US" b="1" dirty="0">
                <a:latin typeface="Arial"/>
                <a:cs typeface="Arial"/>
              </a:rPr>
              <a:t> for å </a:t>
            </a:r>
            <a:r>
              <a:rPr lang="en-US" b="1" dirty="0" err="1">
                <a:latin typeface="Arial"/>
                <a:cs typeface="Arial"/>
              </a:rPr>
              <a:t>organisere</a:t>
            </a:r>
            <a:r>
              <a:rPr lang="en-US" b="1" dirty="0">
                <a:latin typeface="Arial"/>
                <a:cs typeface="Arial"/>
              </a:rPr>
              <a:t> </a:t>
            </a:r>
            <a:r>
              <a:rPr lang="en-US" b="1" dirty="0" err="1">
                <a:latin typeface="Arial"/>
                <a:cs typeface="Arial"/>
              </a:rPr>
              <a:t>og</a:t>
            </a:r>
            <a:r>
              <a:rPr lang="en-US" b="1" dirty="0">
                <a:latin typeface="Arial"/>
                <a:cs typeface="Arial"/>
              </a:rPr>
              <a:t> </a:t>
            </a:r>
            <a:r>
              <a:rPr lang="en-US" b="1" dirty="0" err="1">
                <a:latin typeface="Arial"/>
                <a:cs typeface="Arial"/>
              </a:rPr>
              <a:t>gjennomføre</a:t>
            </a:r>
            <a:r>
              <a:rPr lang="en-US" b="1" dirty="0">
                <a:latin typeface="Arial"/>
                <a:cs typeface="Arial"/>
              </a:rPr>
              <a:t> </a:t>
            </a:r>
            <a:r>
              <a:rPr lang="en-US" b="1" dirty="0" err="1">
                <a:latin typeface="Arial"/>
                <a:cs typeface="Arial"/>
              </a:rPr>
              <a:t>prosjekter</a:t>
            </a:r>
            <a:r>
              <a:rPr lang="en-US" b="1" dirty="0">
                <a:latin typeface="Arial"/>
                <a:cs typeface="Arial"/>
              </a:rPr>
              <a:t> </a:t>
            </a:r>
            <a:r>
              <a:rPr lang="en-US" b="1" dirty="0" err="1">
                <a:latin typeface="Arial"/>
                <a:cs typeface="Arial"/>
              </a:rPr>
              <a:t>som</a:t>
            </a:r>
            <a:r>
              <a:rPr lang="en-US" b="1" dirty="0">
                <a:latin typeface="Arial"/>
                <a:cs typeface="Arial"/>
              </a:rPr>
              <a:t> </a:t>
            </a:r>
            <a:r>
              <a:rPr lang="en-US" b="1" dirty="0" err="1">
                <a:latin typeface="Arial"/>
                <a:cs typeface="Arial"/>
              </a:rPr>
              <a:t>utvikler</a:t>
            </a:r>
            <a:r>
              <a:rPr lang="en-US" b="1" dirty="0">
                <a:latin typeface="Arial"/>
                <a:cs typeface="Arial"/>
              </a:rPr>
              <a:t> </a:t>
            </a:r>
            <a:r>
              <a:rPr lang="en-US" b="1" dirty="0" err="1">
                <a:latin typeface="Arial"/>
                <a:cs typeface="Arial"/>
              </a:rPr>
              <a:t>kompetanse</a:t>
            </a:r>
            <a:r>
              <a:rPr lang="en-US" b="1" dirty="0">
                <a:latin typeface="Arial"/>
                <a:cs typeface="Arial"/>
              </a:rPr>
              <a:t> </a:t>
            </a:r>
            <a:r>
              <a:rPr lang="en-US" b="1" dirty="0" err="1">
                <a:latin typeface="Arial"/>
                <a:cs typeface="Arial"/>
              </a:rPr>
              <a:t>innenfor</a:t>
            </a:r>
            <a:r>
              <a:rPr lang="en-US" b="1" dirty="0">
                <a:latin typeface="Arial"/>
                <a:cs typeface="Arial"/>
              </a:rPr>
              <a:t> kunst- </a:t>
            </a:r>
            <a:r>
              <a:rPr lang="en-US" b="1" dirty="0" err="1">
                <a:latin typeface="Arial"/>
                <a:cs typeface="Arial"/>
              </a:rPr>
              <a:t>og</a:t>
            </a:r>
            <a:r>
              <a:rPr lang="en-US" b="1" dirty="0">
                <a:latin typeface="Arial"/>
                <a:cs typeface="Arial"/>
              </a:rPr>
              <a:t> </a:t>
            </a:r>
            <a:r>
              <a:rPr lang="en-US" b="1" dirty="0" err="1">
                <a:latin typeface="Arial"/>
                <a:cs typeface="Arial"/>
              </a:rPr>
              <a:t>kulturfeltet</a:t>
            </a:r>
            <a:r>
              <a:rPr lang="en-US" b="1" dirty="0">
                <a:latin typeface="Arial"/>
                <a:cs typeface="Arial"/>
              </a:rPr>
              <a:t>. Alle </a:t>
            </a:r>
            <a:r>
              <a:rPr lang="en-US" b="1" dirty="0" err="1">
                <a:latin typeface="Arial"/>
                <a:cs typeface="Arial"/>
              </a:rPr>
              <a:t>aktører</a:t>
            </a:r>
            <a:r>
              <a:rPr lang="en-US" b="1" dirty="0">
                <a:latin typeface="Arial"/>
                <a:cs typeface="Arial"/>
              </a:rPr>
              <a:t> </a:t>
            </a:r>
            <a:r>
              <a:rPr lang="en-US" b="1" dirty="0" err="1">
                <a:latin typeface="Arial"/>
                <a:cs typeface="Arial"/>
              </a:rPr>
              <a:t>som</a:t>
            </a:r>
            <a:r>
              <a:rPr lang="en-US" b="1" dirty="0">
                <a:latin typeface="Arial"/>
                <a:cs typeface="Arial"/>
              </a:rPr>
              <a:t> </a:t>
            </a:r>
            <a:r>
              <a:rPr lang="en-US" b="1" dirty="0" err="1">
                <a:latin typeface="Arial"/>
                <a:cs typeface="Arial"/>
              </a:rPr>
              <a:t>virker</a:t>
            </a:r>
            <a:r>
              <a:rPr lang="en-US" b="1" dirty="0">
                <a:latin typeface="Arial"/>
                <a:cs typeface="Arial"/>
              </a:rPr>
              <a:t> </a:t>
            </a:r>
            <a:r>
              <a:rPr lang="en-US" b="1" dirty="0" err="1">
                <a:latin typeface="Arial"/>
                <a:cs typeface="Arial"/>
              </a:rPr>
              <a:t>på</a:t>
            </a:r>
            <a:r>
              <a:rPr lang="en-US" b="1" dirty="0">
                <a:latin typeface="Arial"/>
                <a:cs typeface="Arial"/>
              </a:rPr>
              <a:t> kultur- </a:t>
            </a:r>
            <a:r>
              <a:rPr lang="en-US" b="1" dirty="0" err="1">
                <a:latin typeface="Arial"/>
                <a:cs typeface="Arial"/>
              </a:rPr>
              <a:t>og</a:t>
            </a:r>
            <a:r>
              <a:rPr lang="en-US" b="1" dirty="0">
                <a:latin typeface="Arial"/>
                <a:cs typeface="Arial"/>
              </a:rPr>
              <a:t> </a:t>
            </a:r>
            <a:r>
              <a:rPr lang="en-US" b="1" dirty="0" err="1">
                <a:latin typeface="Arial"/>
                <a:cs typeface="Arial"/>
              </a:rPr>
              <a:t>kunstfeltet</a:t>
            </a:r>
            <a:r>
              <a:rPr lang="en-US" b="1" dirty="0">
                <a:latin typeface="Arial"/>
                <a:cs typeface="Arial"/>
              </a:rPr>
              <a:t>, </a:t>
            </a:r>
            <a:r>
              <a:rPr lang="en-US" b="1" dirty="0" err="1">
                <a:latin typeface="Arial"/>
                <a:cs typeface="Arial"/>
              </a:rPr>
              <a:t>kan</a:t>
            </a:r>
            <a:r>
              <a:rPr lang="en-US" b="1" dirty="0">
                <a:latin typeface="Arial"/>
                <a:cs typeface="Arial"/>
              </a:rPr>
              <a:t> </a:t>
            </a:r>
            <a:r>
              <a:rPr lang="en-US" b="1" dirty="0" err="1">
                <a:latin typeface="Arial"/>
                <a:cs typeface="Arial"/>
              </a:rPr>
              <a:t>søke</a:t>
            </a:r>
            <a:r>
              <a:rPr lang="en-US" b="1" dirty="0">
                <a:latin typeface="Arial"/>
                <a:cs typeface="Arial"/>
              </a:rPr>
              <a:t>, </a:t>
            </a:r>
            <a:r>
              <a:rPr lang="en-US" b="1" dirty="0" err="1">
                <a:latin typeface="Arial"/>
                <a:cs typeface="Arial"/>
              </a:rPr>
              <a:t>så</a:t>
            </a:r>
            <a:r>
              <a:rPr lang="en-US" b="1" dirty="0">
                <a:latin typeface="Arial"/>
                <a:cs typeface="Arial"/>
              </a:rPr>
              <a:t> </a:t>
            </a:r>
            <a:r>
              <a:rPr lang="en-US" b="1" dirty="0" err="1">
                <a:latin typeface="Arial"/>
                <a:cs typeface="Arial"/>
              </a:rPr>
              <a:t>lenge</a:t>
            </a:r>
            <a:r>
              <a:rPr lang="en-US" b="1" dirty="0">
                <a:latin typeface="Arial"/>
                <a:cs typeface="Arial"/>
              </a:rPr>
              <a:t> </a:t>
            </a:r>
            <a:r>
              <a:rPr lang="en-US" b="1" dirty="0" err="1">
                <a:latin typeface="Arial"/>
                <a:cs typeface="Arial"/>
              </a:rPr>
              <a:t>prosjektets</a:t>
            </a:r>
            <a:r>
              <a:rPr lang="en-US" b="1" dirty="0">
                <a:latin typeface="Arial"/>
                <a:cs typeface="Arial"/>
              </a:rPr>
              <a:t> </a:t>
            </a:r>
            <a:r>
              <a:rPr lang="en-US" b="1" dirty="0" err="1">
                <a:latin typeface="Arial"/>
                <a:cs typeface="Arial"/>
              </a:rPr>
              <a:t>innhold</a:t>
            </a:r>
            <a:r>
              <a:rPr lang="en-US" b="1" dirty="0">
                <a:latin typeface="Arial"/>
                <a:cs typeface="Arial"/>
              </a:rPr>
              <a:t> </a:t>
            </a:r>
            <a:r>
              <a:rPr lang="en-US" b="1" dirty="0" err="1">
                <a:latin typeface="Arial"/>
                <a:cs typeface="Arial"/>
              </a:rPr>
              <a:t>oppfyller</a:t>
            </a:r>
            <a:r>
              <a:rPr lang="en-US" b="1" dirty="0">
                <a:latin typeface="Arial"/>
                <a:cs typeface="Arial"/>
              </a:rPr>
              <a:t> </a:t>
            </a:r>
            <a:r>
              <a:rPr lang="en-US" b="1" dirty="0" err="1">
                <a:latin typeface="Arial"/>
                <a:cs typeface="Arial"/>
              </a:rPr>
              <a:t>programmets</a:t>
            </a:r>
            <a:r>
              <a:rPr lang="en-US" b="1" dirty="0">
                <a:latin typeface="Arial"/>
                <a:cs typeface="Arial"/>
              </a:rPr>
              <a:t> </a:t>
            </a:r>
            <a:r>
              <a:rPr lang="en-US" b="1" dirty="0" err="1">
                <a:latin typeface="Arial"/>
                <a:cs typeface="Arial"/>
              </a:rPr>
              <a:t>kriterier</a:t>
            </a:r>
            <a:r>
              <a:rPr lang="en-US" b="1" dirty="0">
                <a:latin typeface="Arial"/>
                <a:cs typeface="Arial"/>
              </a:rPr>
              <a:t>.</a:t>
            </a:r>
            <a:endParaRPr lang="nb-NO" dirty="0">
              <a:latin typeface="Arial"/>
              <a:cs typeface="Arial"/>
            </a:endParaRPr>
          </a:p>
        </p:txBody>
      </p:sp>
      <p:sp>
        <p:nvSpPr>
          <p:cNvPr id="4" name="Platshållare för bildnummer 3"/>
          <p:cNvSpPr>
            <a:spLocks noGrp="1"/>
          </p:cNvSpPr>
          <p:nvPr>
            <p:ph type="sldNum" sz="quarter" idx="5"/>
          </p:nvPr>
        </p:nvSpPr>
        <p:spPr/>
        <p:txBody>
          <a:bodyPr rtlCol="0"/>
          <a:lstStyle/>
          <a:p>
            <a:pPr rtl="0"/>
            <a:fld id="{49436F85-577F-4A92-A47F-D540A2BCC821}" type="slidenum">
              <a:rPr lang="en-GB" smtClean="0"/>
              <a:pPr rtl="0"/>
              <a:t>8</a:t>
            </a:fld>
            <a:endParaRPr lang="en-GB"/>
          </a:p>
        </p:txBody>
      </p:sp>
    </p:spTree>
    <p:extLst>
      <p:ext uri="{BB962C8B-B14F-4D97-AF65-F5344CB8AC3E}">
        <p14:creationId xmlns:p14="http://schemas.microsoft.com/office/powerpoint/2010/main" val="354354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pPr rtl="0"/>
            <a:fld id="{49436F85-577F-4A92-A47F-D540A2BCC821}" type="slidenum">
              <a:rPr lang="en-GB" smtClean="0"/>
              <a:pPr rtl="0"/>
              <a:t>9</a:t>
            </a:fld>
            <a:endParaRPr lang="en-GB"/>
          </a:p>
        </p:txBody>
      </p:sp>
    </p:spTree>
    <p:extLst>
      <p:ext uri="{BB962C8B-B14F-4D97-AF65-F5344CB8AC3E}">
        <p14:creationId xmlns:p14="http://schemas.microsoft.com/office/powerpoint/2010/main" val="49065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latin typeface="Arial"/>
                <a:cs typeface="Arial"/>
              </a:rPr>
              <a:t>Volt er et kultur- </a:t>
            </a:r>
            <a:r>
              <a:rPr lang="sv-FI" dirty="0" err="1">
                <a:latin typeface="Arial"/>
                <a:cs typeface="Arial"/>
              </a:rPr>
              <a:t>og</a:t>
            </a:r>
            <a:r>
              <a:rPr lang="sv-FI" dirty="0">
                <a:latin typeface="Arial"/>
                <a:cs typeface="Arial"/>
              </a:rPr>
              <a:t> språkprogram for barn </a:t>
            </a:r>
            <a:r>
              <a:rPr lang="sv-FI" dirty="0" err="1">
                <a:latin typeface="Arial"/>
                <a:cs typeface="Arial"/>
              </a:rPr>
              <a:t>og</a:t>
            </a:r>
            <a:r>
              <a:rPr lang="sv-FI" dirty="0">
                <a:latin typeface="Arial"/>
                <a:cs typeface="Arial"/>
              </a:rPr>
              <a:t> unge </a:t>
            </a:r>
            <a:r>
              <a:rPr lang="sv-FI" dirty="0" err="1">
                <a:latin typeface="Arial"/>
                <a:cs typeface="Arial"/>
              </a:rPr>
              <a:t>der</a:t>
            </a:r>
            <a:r>
              <a:rPr lang="sv-FI" dirty="0">
                <a:latin typeface="Arial"/>
                <a:cs typeface="Arial"/>
              </a:rPr>
              <a:t> målet er å </a:t>
            </a:r>
            <a:r>
              <a:rPr lang="sv-FI" dirty="0" err="1">
                <a:latin typeface="Arial"/>
                <a:cs typeface="Arial"/>
              </a:rPr>
              <a:t>gjøre</a:t>
            </a:r>
            <a:r>
              <a:rPr lang="sv-FI" dirty="0">
                <a:latin typeface="Arial"/>
                <a:cs typeface="Arial"/>
              </a:rPr>
              <a:t> </a:t>
            </a:r>
            <a:r>
              <a:rPr lang="sv-FI" dirty="0" err="1">
                <a:latin typeface="Arial"/>
                <a:cs typeface="Arial"/>
              </a:rPr>
              <a:t>flere</a:t>
            </a:r>
            <a:r>
              <a:rPr lang="sv-FI" dirty="0">
                <a:latin typeface="Arial"/>
                <a:cs typeface="Arial"/>
              </a:rPr>
              <a:t> </a:t>
            </a:r>
            <a:r>
              <a:rPr lang="sv-FI" dirty="0" err="1">
                <a:latin typeface="Arial"/>
                <a:cs typeface="Arial"/>
              </a:rPr>
              <a:t>ungdommer</a:t>
            </a:r>
            <a:r>
              <a:rPr lang="sv-FI" dirty="0">
                <a:latin typeface="Arial"/>
                <a:cs typeface="Arial"/>
              </a:rPr>
              <a:t> </a:t>
            </a:r>
            <a:r>
              <a:rPr lang="sv-FI" dirty="0" err="1">
                <a:latin typeface="Arial"/>
                <a:cs typeface="Arial"/>
              </a:rPr>
              <a:t>nysgjerrige</a:t>
            </a:r>
            <a:r>
              <a:rPr lang="sv-FI" dirty="0">
                <a:latin typeface="Arial"/>
                <a:cs typeface="Arial"/>
              </a:rPr>
              <a:t> på </a:t>
            </a:r>
            <a:r>
              <a:rPr lang="sv-FI" dirty="0" err="1">
                <a:latin typeface="Arial"/>
                <a:cs typeface="Arial"/>
              </a:rPr>
              <a:t>hverandres</a:t>
            </a:r>
            <a:r>
              <a:rPr lang="sv-FI" dirty="0">
                <a:latin typeface="Arial"/>
                <a:cs typeface="Arial"/>
              </a:rPr>
              <a:t> </a:t>
            </a:r>
            <a:r>
              <a:rPr lang="sv-FI" dirty="0" err="1">
                <a:latin typeface="Arial"/>
                <a:cs typeface="Arial"/>
              </a:rPr>
              <a:t>kunst</a:t>
            </a:r>
            <a:r>
              <a:rPr lang="sv-FI" dirty="0">
                <a:latin typeface="Arial"/>
                <a:cs typeface="Arial"/>
              </a:rPr>
              <a:t>, kultur </a:t>
            </a:r>
            <a:r>
              <a:rPr lang="sv-FI" dirty="0" err="1">
                <a:latin typeface="Arial"/>
                <a:cs typeface="Arial"/>
              </a:rPr>
              <a:t>og</a:t>
            </a:r>
            <a:r>
              <a:rPr lang="sv-FI" dirty="0">
                <a:latin typeface="Arial"/>
                <a:cs typeface="Arial"/>
              </a:rPr>
              <a:t> språk. </a:t>
            </a:r>
            <a:r>
              <a:rPr lang="sv-FI" dirty="0" err="1">
                <a:latin typeface="Arial"/>
                <a:cs typeface="Arial"/>
              </a:rPr>
              <a:t>Støtte</a:t>
            </a:r>
            <a:r>
              <a:rPr lang="sv-FI" dirty="0">
                <a:latin typeface="Arial"/>
                <a:cs typeface="Arial"/>
              </a:rPr>
              <a:t> kan </a:t>
            </a:r>
            <a:r>
              <a:rPr lang="sv-FI" dirty="0" err="1">
                <a:latin typeface="Arial"/>
                <a:cs typeface="Arial"/>
              </a:rPr>
              <a:t>søkes</a:t>
            </a:r>
            <a:r>
              <a:rPr lang="sv-FI" dirty="0">
                <a:latin typeface="Arial"/>
                <a:cs typeface="Arial"/>
              </a:rPr>
              <a:t> </a:t>
            </a:r>
            <a:r>
              <a:rPr lang="sv-FI" dirty="0" err="1">
                <a:latin typeface="Arial"/>
                <a:cs typeface="Arial"/>
              </a:rPr>
              <a:t>til</a:t>
            </a:r>
            <a:r>
              <a:rPr lang="sv-FI" dirty="0">
                <a:latin typeface="Arial"/>
                <a:cs typeface="Arial"/>
              </a:rPr>
              <a:t> </a:t>
            </a:r>
            <a:r>
              <a:rPr lang="sv-FI" dirty="0" err="1">
                <a:latin typeface="Arial"/>
                <a:cs typeface="Arial"/>
              </a:rPr>
              <a:t>prosjekter</a:t>
            </a:r>
            <a:r>
              <a:rPr lang="sv-FI" dirty="0">
                <a:latin typeface="Arial"/>
                <a:cs typeface="Arial"/>
              </a:rPr>
              <a:t> </a:t>
            </a:r>
            <a:r>
              <a:rPr lang="sv-FI" dirty="0" err="1">
                <a:latin typeface="Arial"/>
                <a:cs typeface="Arial"/>
              </a:rPr>
              <a:t>beregnet</a:t>
            </a:r>
            <a:r>
              <a:rPr lang="sv-FI" dirty="0">
                <a:latin typeface="Arial"/>
                <a:cs typeface="Arial"/>
              </a:rPr>
              <a:t> på barn </a:t>
            </a:r>
            <a:r>
              <a:rPr lang="sv-FI" dirty="0" err="1">
                <a:latin typeface="Arial"/>
                <a:cs typeface="Arial"/>
              </a:rPr>
              <a:t>og</a:t>
            </a:r>
            <a:r>
              <a:rPr lang="sv-FI" dirty="0">
                <a:latin typeface="Arial"/>
                <a:cs typeface="Arial"/>
              </a:rPr>
              <a:t> ungdom </a:t>
            </a:r>
            <a:r>
              <a:rPr lang="sv-FI" dirty="0" err="1">
                <a:latin typeface="Arial"/>
                <a:cs typeface="Arial"/>
              </a:rPr>
              <a:t>opptil</a:t>
            </a:r>
            <a:r>
              <a:rPr lang="sv-FI" dirty="0">
                <a:latin typeface="Arial"/>
                <a:cs typeface="Arial"/>
              </a:rPr>
              <a:t> 25 år </a:t>
            </a:r>
            <a:r>
              <a:rPr lang="sv-FI" dirty="0" err="1">
                <a:latin typeface="Arial"/>
                <a:cs typeface="Arial"/>
              </a:rPr>
              <a:t>der</a:t>
            </a:r>
            <a:r>
              <a:rPr lang="sv-FI" dirty="0">
                <a:latin typeface="Arial"/>
                <a:cs typeface="Arial"/>
              </a:rPr>
              <a:t> </a:t>
            </a:r>
            <a:r>
              <a:rPr lang="sv-FI" dirty="0" err="1">
                <a:latin typeface="Arial"/>
                <a:cs typeface="Arial"/>
              </a:rPr>
              <a:t>deres</a:t>
            </a:r>
            <a:r>
              <a:rPr lang="sv-FI" dirty="0">
                <a:latin typeface="Arial"/>
                <a:cs typeface="Arial"/>
              </a:rPr>
              <a:t> egen kulturelle </a:t>
            </a:r>
            <a:r>
              <a:rPr lang="sv-FI" dirty="0" err="1">
                <a:latin typeface="Arial"/>
                <a:cs typeface="Arial"/>
              </a:rPr>
              <a:t>og</a:t>
            </a:r>
            <a:r>
              <a:rPr lang="sv-FI" dirty="0">
                <a:latin typeface="Arial"/>
                <a:cs typeface="Arial"/>
              </a:rPr>
              <a:t> </a:t>
            </a:r>
            <a:r>
              <a:rPr lang="sv-FI" dirty="0" err="1">
                <a:latin typeface="Arial"/>
                <a:cs typeface="Arial"/>
              </a:rPr>
              <a:t>kunstneriske</a:t>
            </a:r>
            <a:r>
              <a:rPr lang="sv-FI" dirty="0">
                <a:latin typeface="Arial"/>
                <a:cs typeface="Arial"/>
              </a:rPr>
              <a:t> kreativitet </a:t>
            </a:r>
            <a:r>
              <a:rPr lang="sv-FI" dirty="0" err="1">
                <a:latin typeface="Arial"/>
                <a:cs typeface="Arial"/>
              </a:rPr>
              <a:t>og</a:t>
            </a:r>
            <a:r>
              <a:rPr lang="sv-FI" dirty="0">
                <a:latin typeface="Arial"/>
                <a:cs typeface="Arial"/>
              </a:rPr>
              <a:t> delaktighet står i fokus. </a:t>
            </a:r>
            <a:r>
              <a:rPr lang="sv-FI" dirty="0" err="1">
                <a:latin typeface="Arial"/>
                <a:cs typeface="Arial"/>
              </a:rPr>
              <a:t>Støtte</a:t>
            </a:r>
            <a:r>
              <a:rPr lang="sv-FI" dirty="0">
                <a:latin typeface="Arial"/>
                <a:cs typeface="Arial"/>
              </a:rPr>
              <a:t> </a:t>
            </a:r>
            <a:r>
              <a:rPr lang="sv-FI" dirty="0" err="1">
                <a:latin typeface="Arial"/>
                <a:cs typeface="Arial"/>
              </a:rPr>
              <a:t>innvilges</a:t>
            </a:r>
            <a:r>
              <a:rPr lang="sv-FI" dirty="0">
                <a:latin typeface="Arial"/>
                <a:cs typeface="Arial"/>
              </a:rPr>
              <a:t> </a:t>
            </a:r>
            <a:r>
              <a:rPr lang="sv-FI" dirty="0" err="1">
                <a:latin typeface="Arial"/>
                <a:cs typeface="Arial"/>
              </a:rPr>
              <a:t>til</a:t>
            </a:r>
            <a:r>
              <a:rPr lang="sv-FI" dirty="0">
                <a:latin typeface="Arial"/>
                <a:cs typeface="Arial"/>
              </a:rPr>
              <a:t> </a:t>
            </a:r>
            <a:r>
              <a:rPr lang="sv-FI" dirty="0" err="1">
                <a:latin typeface="Arial"/>
                <a:cs typeface="Arial"/>
              </a:rPr>
              <a:t>alle</a:t>
            </a:r>
            <a:r>
              <a:rPr lang="sv-FI" dirty="0">
                <a:latin typeface="Arial"/>
                <a:cs typeface="Arial"/>
              </a:rPr>
              <a:t> </a:t>
            </a:r>
            <a:r>
              <a:rPr lang="sv-FI" dirty="0" err="1">
                <a:latin typeface="Arial"/>
                <a:cs typeface="Arial"/>
              </a:rPr>
              <a:t>kunstneriske</a:t>
            </a:r>
            <a:r>
              <a:rPr lang="sv-FI" dirty="0">
                <a:latin typeface="Arial"/>
                <a:cs typeface="Arial"/>
              </a:rPr>
              <a:t> </a:t>
            </a:r>
            <a:r>
              <a:rPr lang="sv-FI" dirty="0" err="1">
                <a:latin typeface="Arial"/>
                <a:cs typeface="Arial"/>
              </a:rPr>
              <a:t>kulturuttrykk</a:t>
            </a:r>
            <a:r>
              <a:rPr lang="sv-FI" dirty="0">
                <a:latin typeface="Arial"/>
                <a:cs typeface="Arial"/>
              </a:rPr>
              <a:t>, slik som film, litteratur, </a:t>
            </a:r>
            <a:r>
              <a:rPr lang="sv-FI" dirty="0" err="1">
                <a:latin typeface="Arial"/>
                <a:cs typeface="Arial"/>
              </a:rPr>
              <a:t>scenekunst</a:t>
            </a:r>
            <a:r>
              <a:rPr lang="sv-FI" dirty="0">
                <a:latin typeface="Arial"/>
                <a:cs typeface="Arial"/>
              </a:rPr>
              <a:t>, </a:t>
            </a:r>
            <a:r>
              <a:rPr lang="sv-FI" dirty="0" err="1">
                <a:latin typeface="Arial"/>
                <a:cs typeface="Arial"/>
              </a:rPr>
              <a:t>bildekunst</a:t>
            </a:r>
            <a:r>
              <a:rPr lang="sv-FI" dirty="0">
                <a:latin typeface="Arial"/>
                <a:cs typeface="Arial"/>
              </a:rPr>
              <a:t> </a:t>
            </a:r>
            <a:r>
              <a:rPr lang="sv-FI" dirty="0" err="1">
                <a:latin typeface="Arial"/>
                <a:cs typeface="Arial"/>
              </a:rPr>
              <a:t>og</a:t>
            </a:r>
            <a:r>
              <a:rPr lang="sv-FI" dirty="0">
                <a:latin typeface="Arial"/>
                <a:cs typeface="Arial"/>
              </a:rPr>
              <a:t> kulturarv med mer – </a:t>
            </a:r>
            <a:r>
              <a:rPr lang="sv-FI" dirty="0" err="1">
                <a:latin typeface="Arial"/>
                <a:cs typeface="Arial"/>
              </a:rPr>
              <a:t>forutsett</a:t>
            </a:r>
            <a:r>
              <a:rPr lang="sv-FI" dirty="0">
                <a:latin typeface="Arial"/>
                <a:cs typeface="Arial"/>
              </a:rPr>
              <a:t> at </a:t>
            </a:r>
            <a:r>
              <a:rPr lang="sv-FI" dirty="0" err="1">
                <a:latin typeface="Arial"/>
                <a:cs typeface="Arial"/>
              </a:rPr>
              <a:t>alle</a:t>
            </a:r>
            <a:r>
              <a:rPr lang="sv-FI" dirty="0">
                <a:latin typeface="Arial"/>
                <a:cs typeface="Arial"/>
              </a:rPr>
              <a:t> andre kriterier er </a:t>
            </a:r>
            <a:r>
              <a:rPr lang="sv-FI" dirty="0" err="1">
                <a:latin typeface="Arial"/>
                <a:cs typeface="Arial"/>
              </a:rPr>
              <a:t>oppfylt</a:t>
            </a:r>
            <a:r>
              <a:rPr lang="sv-FI" dirty="0">
                <a:latin typeface="Arial"/>
                <a:cs typeface="Arial"/>
              </a:rPr>
              <a:t>. Bild: Kids in Jazz </a:t>
            </a:r>
            <a:endParaRPr lang="nb-NO">
              <a:cs typeface="Arial"/>
            </a:endParaRPr>
          </a:p>
        </p:txBody>
      </p:sp>
      <p:sp>
        <p:nvSpPr>
          <p:cNvPr id="4" name="Platshållare för bildnummer 3"/>
          <p:cNvSpPr>
            <a:spLocks noGrp="1"/>
          </p:cNvSpPr>
          <p:nvPr>
            <p:ph type="sldNum" sz="quarter" idx="5"/>
          </p:nvPr>
        </p:nvSpPr>
        <p:spPr/>
        <p:txBody>
          <a:bodyPr/>
          <a:lstStyle/>
          <a:p>
            <a:fld id="{49436F85-577F-4A92-A47F-D540A2BCC821}" type="slidenum">
              <a:rPr lang="en-GB" smtClean="0"/>
              <a:pPr/>
              <a:t>10</a:t>
            </a:fld>
            <a:endParaRPr lang="en-GB"/>
          </a:p>
        </p:txBody>
      </p:sp>
    </p:spTree>
    <p:extLst>
      <p:ext uri="{BB962C8B-B14F-4D97-AF65-F5344CB8AC3E}">
        <p14:creationId xmlns:p14="http://schemas.microsoft.com/office/powerpoint/2010/main" val="823084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bin"/><Relationship Id="rId5" Type="http://schemas.openxmlformats.org/officeDocument/2006/relationships/image" Target="../media/image7.bin"/><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bin"/></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bin"/><Relationship Id="rId5" Type="http://schemas.openxmlformats.org/officeDocument/2006/relationships/image" Target="../media/image7.bin"/><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ight grey">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2" name="Title 1"/>
          <p:cNvSpPr>
            <a:spLocks noGrp="1"/>
          </p:cNvSpPr>
          <p:nvPr>
            <p:ph type="ctrTitle" hasCustomPrompt="1"/>
          </p:nvPr>
        </p:nvSpPr>
        <p:spPr>
          <a:xfrm>
            <a:off x="3326834" y="675392"/>
            <a:ext cx="5467917" cy="4766558"/>
          </a:xfrm>
        </p:spPr>
        <p:txBody>
          <a:bodyPr rtlCol="0" anchor="t" anchorCtr="0"/>
          <a:lstStyle>
            <a:lvl1pPr algn="l">
              <a:lnSpc>
                <a:spcPct val="83000"/>
              </a:lnSpc>
              <a:defRPr sz="7800">
                <a:solidFill>
                  <a:srgbClr val="006EB6"/>
                </a:solidFill>
              </a:defRPr>
            </a:lvl1pPr>
          </a:lstStyle>
          <a:p>
            <a:pPr rtl="0"/>
            <a:r>
              <a:rPr lang="en-gb"/>
              <a:t>Click to add title</a:t>
            </a:r>
          </a:p>
        </p:txBody>
      </p:sp>
      <p:sp>
        <p:nvSpPr>
          <p:cNvPr id="3" name="USR_Name"/>
          <p:cNvSpPr>
            <a:spLocks noGrp="1"/>
          </p:cNvSpPr>
          <p:nvPr>
            <p:ph type="subTitle" idx="1" hasCustomPrompt="1"/>
          </p:nvPr>
        </p:nvSpPr>
        <p:spPr>
          <a:xfrm>
            <a:off x="6094413" y="6041776"/>
            <a:ext cx="5399086" cy="279799"/>
          </a:xfrm>
        </p:spPr>
        <p:txBody>
          <a:bodyPr rtlCol="0" anchor="b" anchorCtr="0"/>
          <a:lstStyle>
            <a:lvl1pPr marL="0" indent="0" algn="r">
              <a:buNone/>
              <a:defRPr sz="13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Mette Agger Tang</a:t>
            </a:r>
          </a:p>
        </p:txBody>
      </p:sp>
      <p:sp>
        <p:nvSpPr>
          <p:cNvPr id="4" name="Date_DateCustomA"/>
          <p:cNvSpPr>
            <a:spLocks noGrp="1"/>
          </p:cNvSpPr>
          <p:nvPr>
            <p:ph type="dt" sz="half" idx="10"/>
          </p:nvPr>
        </p:nvSpPr>
        <p:spPr>
          <a:xfrm>
            <a:off x="8794752" y="6321576"/>
            <a:ext cx="2698748" cy="176724"/>
          </a:xfrm>
        </p:spPr>
        <p:txBody>
          <a:bodyPr rtlCol="0"/>
          <a:lstStyle>
            <a:lvl1pPr>
              <a:defRPr sz="1350">
                <a:solidFill>
                  <a:srgbClr val="006EB6"/>
                </a:solidFill>
              </a:defRPr>
            </a:lvl1pPr>
          </a:lstStyle>
          <a:p>
            <a:pPr rtl="0"/>
            <a:r>
              <a:rPr lang="en-FI"/>
              <a:t>12/04/2019 18:44</a:t>
            </a:r>
            <a:endParaRPr lang="da-DK"/>
          </a:p>
        </p:txBody>
      </p:sp>
      <p:sp>
        <p:nvSpPr>
          <p:cNvPr id="5" name="Footer Placeholder 4" hidden="1"/>
          <p:cNvSpPr>
            <a:spLocks noGrp="1"/>
          </p:cNvSpPr>
          <p:nvPr>
            <p:ph type="ftr" sz="quarter" idx="11"/>
          </p:nvPr>
        </p:nvSpPr>
        <p:spPr>
          <a:xfrm>
            <a:off x="3395663" y="6935411"/>
            <a:ext cx="5400675" cy="222501"/>
          </a:xfrm>
        </p:spPr>
        <p:txBody>
          <a:bodyPr rtlCol="0"/>
          <a:lstStyle>
            <a:lvl1pPr>
              <a:defRPr sz="100">
                <a:solidFill>
                  <a:schemeClr val="bg1"/>
                </a:solidFill>
              </a:defRPr>
            </a:lvl1pPr>
          </a:lstStyle>
          <a:p>
            <a:pPr rtl="0"/>
            <a:endParaRPr lang="da-DK"/>
          </a:p>
        </p:txBody>
      </p:sp>
      <p:sp>
        <p:nvSpPr>
          <p:cNvPr id="6" name="Slide Number Placeholder 5" hidden="1"/>
          <p:cNvSpPr>
            <a:spLocks noGrp="1"/>
          </p:cNvSpPr>
          <p:nvPr>
            <p:ph type="sldNum" sz="quarter" idx="12"/>
          </p:nvPr>
        </p:nvSpPr>
        <p:spPr>
          <a:xfrm>
            <a:off x="8796338" y="6520734"/>
            <a:ext cx="2663824" cy="222501"/>
          </a:xfrm>
        </p:spPr>
        <p:txBody>
          <a:bodyPr rtlCol="0"/>
          <a:lstStyle>
            <a:lvl1pPr>
              <a:defRPr sz="100">
                <a:solidFill>
                  <a:schemeClr val="bg1"/>
                </a:solidFill>
              </a:defRPr>
            </a:lvl1pPr>
          </a:lstStyle>
          <a:p>
            <a:pPr rtl="0"/>
            <a:fld id="{45D37B1E-C366-494F-A587-962AD9AABC83}" type="slidenum">
              <a:rPr lang="da-DK"/>
              <a:pPr/>
              <a:t>‹#›</a:t>
            </a:fld>
            <a:endParaRPr lang="da-DK"/>
          </a:p>
        </p:txBody>
      </p:sp>
      <p:pic>
        <p:nvPicPr>
          <p:cNvPr id="1218396606" name="Logo blu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7" name="Text Placeholder 6"/>
          <p:cNvSpPr>
            <a:spLocks noGrp="1"/>
          </p:cNvSpPr>
          <p:nvPr>
            <p:ph type="body" sz="quarter" idx="13" hasCustomPrompt="1"/>
          </p:nvPr>
        </p:nvSpPr>
        <p:spPr>
          <a:xfrm>
            <a:off x="3395662" y="1304690"/>
            <a:ext cx="8097838" cy="4705813"/>
          </a:xfrm>
        </p:spPr>
        <p:txBody>
          <a:bodyPr rtlCol="0"/>
          <a:lstStyle>
            <a:lvl1pPr marL="0" marR="0" indent="0" algn="l" defTabSz="914400" rtl="0" eaLnBrk="1" fontAlgn="auto" latinLnBrk="0" hangingPunct="1">
              <a:lnSpc>
                <a:spcPct val="105000"/>
              </a:lnSpc>
              <a:spcBef>
                <a:spcPts val="0"/>
              </a:spcBef>
              <a:spcAft>
                <a:spcPts val="0"/>
              </a:spcAft>
              <a:buClrTx/>
              <a:buSzTx/>
              <a:buFont typeface="Open Sans" panose="020B0606030504020204" pitchFamily="34" charset="0"/>
              <a:buNone/>
              <a:tabLst/>
              <a:defRPr sz="4000" b="1" i="1" baseline="0">
                <a:solidFill>
                  <a:srgbClr val="ADCFF1"/>
                </a:solidFill>
              </a:defRPr>
            </a:lvl1pPr>
            <a:lvl2pPr marL="0" indent="0">
              <a:spcBef>
                <a:spcPts val="1800"/>
              </a:spcBef>
              <a:buFont typeface="Open Sans" panose="020B0606030504020204" pitchFamily="34" charset="0"/>
              <a:buChar char="​"/>
              <a:defRPr>
                <a:solidFill>
                  <a:srgbClr val="ADCFF1"/>
                </a:solidFill>
              </a:defRPr>
            </a:lvl2pPr>
          </a:lstStyle>
          <a:p>
            <a:pPr marL="0" marR="0" lvl="0" indent="0" algn="l" defTabSz="914400" rtl="0" eaLnBrk="1" fontAlgn="auto" latinLnBrk="0" hangingPunct="1">
              <a:lnSpc>
                <a:spcPct val="105000"/>
              </a:lnSpc>
              <a:spcBef>
                <a:spcPts val="0"/>
              </a:spcBef>
              <a:spcAft>
                <a:spcPts val="0"/>
              </a:spcAft>
              <a:buClrTx/>
              <a:buSzTx/>
              <a:buFont typeface="Open Sans" panose="020B0606030504020204" pitchFamily="34" charset="0"/>
              <a:buChar char="​"/>
              <a:tabLst/>
              <a:defRPr/>
            </a:pPr>
            <a:r>
              <a:rPr lang="en-gb"/>
              <a:t>Insert quotation text in several lines. Insert name or source: Click ENTER for new line, click TAB, insert name/source</a:t>
            </a:r>
          </a:p>
          <a:p>
            <a:pPr lvl="1" rtl="0"/>
            <a:r>
              <a:rPr lang="en-gb"/>
              <a:t>Second level</a:t>
            </a:r>
          </a:p>
        </p:txBody>
      </p:sp>
      <p:sp>
        <p:nvSpPr>
          <p:cNvPr id="16"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rgbClr val="AEC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rtlCol="0" anchor="t" anchorCtr="0" compatLnSpc="1">
            <a:prstTxWarp prst="textNoShape">
              <a:avLst/>
            </a:prstTxWarp>
          </a:bodyPr>
          <a:lstStyle/>
          <a:p>
            <a:pPr rtl="0"/>
            <a:r>
              <a:rPr lang="en-gb"/>
              <a:t> </a:t>
            </a:r>
          </a:p>
        </p:txBody>
      </p:sp>
      <p:sp>
        <p:nvSpPr>
          <p:cNvPr id="2" name="Date Placeholder 1" hidden="1"/>
          <p:cNvSpPr>
            <a:spLocks noGrp="1"/>
          </p:cNvSpPr>
          <p:nvPr>
            <p:ph type="dt" sz="half" idx="14"/>
          </p:nvPr>
        </p:nvSpPr>
        <p:spPr>
          <a:xfrm>
            <a:off x="0" y="6912000"/>
            <a:ext cx="0" cy="0"/>
          </a:xfrm>
        </p:spPr>
        <p:txBody>
          <a:bodyPr rtlCol="0"/>
          <a:lstStyle/>
          <a:p>
            <a:pPr rtl="0"/>
            <a:r>
              <a:rPr lang="en-FI"/>
              <a:t>12/04/2019 18:44</a:t>
            </a:r>
            <a:endParaRPr lang="da-DK"/>
          </a:p>
        </p:txBody>
      </p:sp>
      <p:sp>
        <p:nvSpPr>
          <p:cNvPr id="6" name="FLD_Footer"/>
          <p:cNvSpPr>
            <a:spLocks noGrp="1"/>
          </p:cNvSpPr>
          <p:nvPr>
            <p:ph type="ftr" sz="quarter" idx="15"/>
          </p:nvPr>
        </p:nvSpPr>
        <p:spPr/>
        <p:txBody>
          <a:bodyPr rtlCol="0"/>
          <a:lstStyle>
            <a:lvl1pPr>
              <a:defRPr>
                <a:solidFill>
                  <a:srgbClr val="ADCFF1"/>
                </a:solidFill>
              </a:defRPr>
            </a:lvl1pPr>
          </a:lstStyle>
          <a:p>
            <a:pPr rtl="0"/>
            <a:endParaRPr lang="da-DK"/>
          </a:p>
        </p:txBody>
      </p:sp>
      <p:sp>
        <p:nvSpPr>
          <p:cNvPr id="11" name="Slide Number Placeholder 10"/>
          <p:cNvSpPr>
            <a:spLocks noGrp="1"/>
          </p:cNvSpPr>
          <p:nvPr>
            <p:ph type="sldNum" sz="quarter" idx="16"/>
          </p:nvPr>
        </p:nvSpPr>
        <p:spPr/>
        <p:txBody>
          <a:bodyPr rtlCol="0"/>
          <a:lstStyle>
            <a:lvl1pPr>
              <a:defRPr>
                <a:solidFill>
                  <a:srgbClr val="ADCFF1"/>
                </a:solidFill>
              </a:defRPr>
            </a:lvl1pPr>
          </a:lstStyle>
          <a:p>
            <a:pPr rtl="0"/>
            <a:fld id="{45D37B1E-C366-494F-A587-962AD9AABC83}" type="slidenum">
              <a:rPr lang="da-DK" smtClean="0"/>
              <a:pPr/>
              <a:t>‹#›</a:t>
            </a:fld>
            <a:endParaRPr lang="da-DK"/>
          </a:p>
        </p:txBody>
      </p:sp>
    </p:spTree>
    <p:extLst>
      <p:ext uri="{BB962C8B-B14F-4D97-AF65-F5344CB8AC3E}">
        <p14:creationId xmlns:p14="http://schemas.microsoft.com/office/powerpoint/2010/main" val="64520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I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3" name="Date Placeholder 2"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4" name="FLD_Footer"/>
          <p:cNvSpPr>
            <a:spLocks noGrp="1"/>
          </p:cNvSpPr>
          <p:nvPr>
            <p:ph type="ftr" sz="quarter" idx="11"/>
          </p:nvPr>
        </p:nvSpPr>
        <p:spPr/>
        <p:txBody>
          <a:bodyPr rtlCol="0"/>
          <a:lstStyle/>
          <a:p>
            <a:pPr rtl="0"/>
            <a:endParaRPr lang="da-DK"/>
          </a:p>
        </p:txBody>
      </p:sp>
      <p:sp>
        <p:nvSpPr>
          <p:cNvPr id="5" name="Slide Number Placeholder 4"/>
          <p:cNvSpPr>
            <a:spLocks noGrp="1"/>
          </p:cNvSpPr>
          <p:nvPr>
            <p:ph type="sldNum" sz="quarter" idx="12"/>
          </p:nvPr>
        </p:nvSpPr>
        <p:spPr/>
        <p:txBody>
          <a:bodyPr rtlCol="0"/>
          <a:lstStyle/>
          <a:p>
            <a:pPr rtl="0"/>
            <a:fld id="{45D37B1E-C366-494F-A587-962AD9AABC83}" type="slidenum">
              <a:rPr lang="da-DK"/>
              <a:pPr/>
              <a:t>‹#›</a:t>
            </a:fld>
            <a:endParaRPr lang="da-DK"/>
          </a:p>
        </p:txBody>
      </p:sp>
      <p:sp>
        <p:nvSpPr>
          <p:cNvPr id="7" name="Text Placeholder 6"/>
          <p:cNvSpPr>
            <a:spLocks noGrp="1"/>
          </p:cNvSpPr>
          <p:nvPr>
            <p:ph type="body" sz="quarter" idx="13" hasCustomPrompt="1"/>
          </p:nvPr>
        </p:nvSpPr>
        <p:spPr>
          <a:xfrm>
            <a:off x="3395662" y="1304690"/>
            <a:ext cx="8097838" cy="4705813"/>
          </a:xfrm>
        </p:spPr>
        <p:txBody>
          <a:bodyPr rtlCol="0"/>
          <a:lstStyle>
            <a:lvl1pPr marL="0" indent="0">
              <a:lnSpc>
                <a:spcPct val="105000"/>
              </a:lnSpc>
              <a:buFont typeface="Open Sans" panose="020B0606030504020204" pitchFamily="34" charset="0"/>
              <a:buChar char="​"/>
              <a:defRPr sz="4000" b="1" i="1"/>
            </a:lvl1pPr>
            <a:lvl2pPr marL="0" indent="0">
              <a:spcBef>
                <a:spcPts val="1800"/>
              </a:spcBef>
              <a:buFont typeface="Open Sans" panose="020B0606030504020204" pitchFamily="34" charset="0"/>
              <a:buChar char="​"/>
              <a:defRPr/>
            </a:lvl2pPr>
          </a:lstStyle>
          <a:p>
            <a:pPr lvl="0" rtl="0"/>
            <a:r>
              <a:rPr lang="en-gb"/>
              <a:t>Insert quotation text in several lines. Insert name or source: Click ENTER for new line, click TAB, insert name/source</a:t>
            </a:r>
          </a:p>
          <a:p>
            <a:pPr lvl="1" rtl="0"/>
            <a:r>
              <a:rPr lang="en-gb"/>
              <a:t>Second level</a:t>
            </a:r>
          </a:p>
        </p:txBody>
      </p:sp>
      <p:sp>
        <p:nvSpPr>
          <p:cNvPr id="10"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r>
              <a:rPr lang="en-gb"/>
              <a:t> </a:t>
            </a:r>
          </a:p>
        </p:txBody>
      </p:sp>
    </p:spTree>
    <p:extLst>
      <p:ext uri="{BB962C8B-B14F-4D97-AF65-F5344CB8AC3E}">
        <p14:creationId xmlns:p14="http://schemas.microsoft.com/office/powerpoint/2010/main" val="18364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tekst + note">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4" name="FLD_Footer"/>
          <p:cNvSpPr>
            <a:spLocks noGrp="1"/>
          </p:cNvSpPr>
          <p:nvPr>
            <p:ph type="ftr" sz="quarter" idx="11"/>
          </p:nvPr>
        </p:nvSpPr>
        <p:spPr/>
        <p:txBody>
          <a:bodyPr rtlCol="0"/>
          <a:lstStyle/>
          <a:p>
            <a:pPr rtl="0"/>
            <a:endParaRPr lang="da-DK"/>
          </a:p>
        </p:txBody>
      </p:sp>
      <p:sp>
        <p:nvSpPr>
          <p:cNvPr id="5" name="Slide Number Placeholder 4"/>
          <p:cNvSpPr>
            <a:spLocks noGrp="1"/>
          </p:cNvSpPr>
          <p:nvPr>
            <p:ph type="sldNum" sz="quarter" idx="12"/>
          </p:nvPr>
        </p:nvSpPr>
        <p:spPr/>
        <p:txBody>
          <a:bodyPr rtlCol="0"/>
          <a:lstStyle/>
          <a:p>
            <a:pPr rtl="0"/>
            <a:fld id="{45D37B1E-C366-494F-A587-962AD9AABC83}" type="slidenum">
              <a:rPr lang="da-DK"/>
              <a:pPr/>
              <a:t>‹#›</a:t>
            </a:fld>
            <a:endParaRPr lang="da-DK"/>
          </a:p>
        </p:txBody>
      </p:sp>
      <p:sp>
        <p:nvSpPr>
          <p:cNvPr id="8" name="Text Placeholder 7"/>
          <p:cNvSpPr>
            <a:spLocks noGrp="1"/>
          </p:cNvSpPr>
          <p:nvPr>
            <p:ph type="body" sz="quarter" idx="13" hasCustomPrompt="1"/>
          </p:nvPr>
        </p:nvSpPr>
        <p:spPr>
          <a:xfrm>
            <a:off x="693738" y="2376126"/>
            <a:ext cx="2676479" cy="2057761"/>
          </a:xfrm>
        </p:spPr>
        <p:txBody>
          <a:bodyPr rtlCol="0"/>
          <a:lstStyle>
            <a:lvl1pPr marL="0" marR="0" indent="0" algn="l" defTabSz="914400" rtl="0" eaLnBrk="1" fontAlgn="auto" latinLnBrk="0" hangingPunct="1">
              <a:lnSpc>
                <a:spcPct val="95000"/>
              </a:lnSpc>
              <a:spcBef>
                <a:spcPts val="0"/>
              </a:spcBef>
              <a:spcAft>
                <a:spcPts val="0"/>
              </a:spcAft>
              <a:buClrTx/>
              <a:buSzTx/>
              <a:buFont typeface="Open Sans" panose="020B0606030504020204" pitchFamily="34" charset="0"/>
              <a:buNone/>
              <a:tabLst/>
              <a:defRPr sz="1800" b="1" baseline="0"/>
            </a:lvl1pPr>
            <a:lvl2pPr marL="288000" indent="-288000">
              <a:lnSpc>
                <a:spcPct val="95000"/>
              </a:lnSpc>
              <a:buFont typeface="Corbel" panose="020B0503020204020204" pitchFamily="34" charset="0"/>
              <a:buChar char="—"/>
              <a:defRPr sz="1800"/>
            </a:lvl2pPr>
            <a:lvl3pPr marL="540000" indent="-252000">
              <a:lnSpc>
                <a:spcPct val="95000"/>
              </a:lnSpc>
              <a:buFont typeface="Symbol" panose="05050102010706020507" pitchFamily="18" charset="2"/>
              <a:buChar char="·"/>
              <a:defRPr sz="1800"/>
            </a:lvl3pPr>
            <a:lvl4pPr marL="792000" indent="-252000">
              <a:lnSpc>
                <a:spcPct val="95000"/>
              </a:lnSpc>
              <a:buFont typeface="Arial" panose="020B0604020202020204" pitchFamily="34" charset="0"/>
              <a:buChar char="‒"/>
              <a:defRPr sz="1800"/>
            </a:lvl4pPr>
            <a:lvl5pPr marL="1044000" indent="-252000">
              <a:lnSpc>
                <a:spcPct val="95000"/>
              </a:lnSpc>
              <a:buFont typeface="Symbol" panose="05050102010706020507" pitchFamily="18" charset="2"/>
              <a:buChar char="·"/>
              <a:defRPr sz="1800"/>
            </a:lvl5pPr>
            <a:lvl6pPr>
              <a:lnSpc>
                <a:spcPct val="95000"/>
              </a:lnSpc>
              <a:defRPr sz="1800"/>
            </a:lvl6pPr>
            <a:lvl7pPr>
              <a:lnSpc>
                <a:spcPct val="95000"/>
              </a:lnSpc>
              <a:defRPr sz="1800"/>
            </a:lvl7pPr>
            <a:lvl8pPr>
              <a:lnSpc>
                <a:spcPct val="95000"/>
              </a:lnSpc>
              <a:defRPr sz="1800"/>
            </a:lvl8pPr>
            <a:lvl9pPr>
              <a:lnSpc>
                <a:spcPct val="95000"/>
              </a:lnSpc>
              <a:defRPr sz="1800"/>
            </a:lvl9pPr>
          </a:lstStyle>
          <a:p>
            <a:pPr marL="0" marR="0" lvl="0" indent="0" algn="l" defTabSz="914400" rtl="0" eaLnBrk="1" fontAlgn="auto" latinLnBrk="0" hangingPunct="1">
              <a:lnSpc>
                <a:spcPct val="95000"/>
              </a:lnSpc>
              <a:spcBef>
                <a:spcPts val="0"/>
              </a:spcBef>
              <a:spcAft>
                <a:spcPts val="0"/>
              </a:spcAft>
              <a:buClrTx/>
              <a:buSzTx/>
              <a:buFont typeface="Open Sans" panose="020B0606030504020204" pitchFamily="34" charset="0"/>
              <a:buChar char="​"/>
              <a:tabLst/>
              <a:defRPr/>
            </a:pPr>
            <a:r>
              <a:rPr lang="en-gb"/>
              <a:t>Click to add chart text</a:t>
            </a:r>
          </a:p>
          <a:p>
            <a:pPr lvl="1" rtl="0"/>
            <a:r>
              <a:rPr lang="en-gb"/>
              <a:t>Second level</a:t>
            </a:r>
          </a:p>
          <a:p>
            <a:pPr lvl="2" rtl="0"/>
            <a:r>
              <a:rPr lang="en-gb"/>
              <a:t>Third level</a:t>
            </a:r>
          </a:p>
          <a:p>
            <a:pPr lvl="3" rtl="0"/>
            <a:r>
              <a:rPr lang="en-gb"/>
              <a:t>Fourth level</a:t>
            </a:r>
          </a:p>
          <a:p>
            <a:pPr lvl="4" rtl="0"/>
            <a:r>
              <a:rPr lang="en-gb"/>
              <a:t>Fifth level</a:t>
            </a:r>
          </a:p>
        </p:txBody>
      </p:sp>
      <p:sp>
        <p:nvSpPr>
          <p:cNvPr id="10" name="Text Placeholder 9"/>
          <p:cNvSpPr>
            <a:spLocks noGrp="1"/>
          </p:cNvSpPr>
          <p:nvPr>
            <p:ph type="body" sz="quarter" idx="14" hasCustomPrompt="1"/>
          </p:nvPr>
        </p:nvSpPr>
        <p:spPr>
          <a:xfrm>
            <a:off x="693737" y="4433887"/>
            <a:ext cx="2700337" cy="1575135"/>
          </a:xfrm>
        </p:spPr>
        <p:txBody>
          <a:bodyPr rtlCol="0" anchor="b"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rtl="0"/>
            <a:r>
              <a:rPr lang="en-gb"/>
              <a:t>Click to add note text</a:t>
            </a:r>
          </a:p>
        </p:txBody>
      </p:sp>
      <p:sp>
        <p:nvSpPr>
          <p:cNvPr id="12" name="Content Placeholder 11"/>
          <p:cNvSpPr>
            <a:spLocks noGrp="1"/>
          </p:cNvSpPr>
          <p:nvPr>
            <p:ph sz="quarter" idx="15" hasCustomPrompt="1"/>
          </p:nvPr>
        </p:nvSpPr>
        <p:spPr>
          <a:xfrm>
            <a:off x="3394074" y="1409699"/>
            <a:ext cx="8099424" cy="4550461"/>
          </a:xfrm>
        </p:spPr>
        <p:txBody>
          <a:bodyPr rtlCol="0"/>
          <a:lstStyle>
            <a:lvl1pPr>
              <a:defRPr/>
            </a:lvl1pPr>
          </a:lstStyle>
          <a:p>
            <a:pPr lvl="0" rtl="0"/>
            <a:r>
              <a:rPr lang="en-gb"/>
              <a:t>Insert chart</a:t>
            </a:r>
          </a:p>
          <a:p>
            <a:pPr lvl="1" rtl="0"/>
            <a:r>
              <a:rPr lang="en-gb"/>
              <a:t>Second level</a:t>
            </a:r>
          </a:p>
          <a:p>
            <a:pPr lvl="2" rtl="0"/>
            <a:r>
              <a:rPr lang="en-gb"/>
              <a:t>Third level</a:t>
            </a:r>
          </a:p>
          <a:p>
            <a:pPr lvl="3" rtl="0"/>
            <a:r>
              <a:rPr lang="en-gb"/>
              <a:t>Fourth level</a:t>
            </a:r>
          </a:p>
          <a:p>
            <a:pPr lvl="4" rtl="0"/>
            <a:r>
              <a:rPr lang="en-gb"/>
              <a:t>Fifth level</a:t>
            </a:r>
          </a:p>
        </p:txBody>
      </p:sp>
      <p:sp>
        <p:nvSpPr>
          <p:cNvPr id="6" name="Title 5"/>
          <p:cNvSpPr>
            <a:spLocks noGrp="1"/>
          </p:cNvSpPr>
          <p:nvPr>
            <p:ph type="title" hasCustomPrompt="1"/>
          </p:nvPr>
        </p:nvSpPr>
        <p:spPr/>
        <p:txBody>
          <a:bodyPr rtlCol="0"/>
          <a:lstStyle>
            <a:lvl1pPr>
              <a:defRPr/>
            </a:lvl1pPr>
          </a:lstStyle>
          <a:p>
            <a:pPr rtl="0"/>
            <a:r>
              <a:rPr lang="en-gb"/>
              <a:t>Click to add title in max 1 line</a:t>
            </a:r>
            <a:endParaRPr lang="da-DK" noProof="0"/>
          </a:p>
        </p:txBody>
      </p:sp>
    </p:spTree>
    <p:extLst>
      <p:ext uri="{BB962C8B-B14F-4D97-AF65-F5344CB8AC3E}">
        <p14:creationId xmlns:p14="http://schemas.microsoft.com/office/powerpoint/2010/main" val="225805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ontent + note">
    <p:spTree>
      <p:nvGrpSpPr>
        <p:cNvPr id="1" name=""/>
        <p:cNvGrpSpPr/>
        <p:nvPr/>
      </p:nvGrpSpPr>
      <p:grpSpPr>
        <a:xfrm>
          <a:off x="0" y="0"/>
          <a:ext cx="0" cy="0"/>
          <a:chOff x="0" y="0"/>
          <a:chExt cx="0" cy="0"/>
        </a:xfrm>
      </p:grpSpPr>
      <p:sp>
        <p:nvSpPr>
          <p:cNvPr id="12" name="Content Placeholder 2"/>
          <p:cNvSpPr>
            <a:spLocks noGrp="1"/>
          </p:cNvSpPr>
          <p:nvPr>
            <p:ph sz="quarter" idx="15" hasCustomPrompt="1"/>
          </p:nvPr>
        </p:nvSpPr>
        <p:spPr>
          <a:xfrm>
            <a:off x="693737" y="1409699"/>
            <a:ext cx="10799761" cy="4032251"/>
          </a:xfrm>
        </p:spPr>
        <p:txBody>
          <a:bodyPr rtlCol="0"/>
          <a:lstStyle>
            <a:lvl1pPr>
              <a:defRPr/>
            </a:lvl1pPr>
          </a:lstStyle>
          <a:p>
            <a:pPr lvl="0" rtl="0"/>
            <a:r>
              <a:rPr lang="en-gb"/>
              <a:t>Insert chart or table</a:t>
            </a:r>
          </a:p>
          <a:p>
            <a:pPr lvl="1" rtl="0"/>
            <a:r>
              <a:rPr lang="en-gb"/>
              <a:t>Second level</a:t>
            </a:r>
          </a:p>
          <a:p>
            <a:pPr lvl="2" rtl="0"/>
            <a:r>
              <a:rPr lang="en-gb"/>
              <a:t>Third level</a:t>
            </a:r>
          </a:p>
          <a:p>
            <a:pPr lvl="3" rtl="0"/>
            <a:r>
              <a:rPr lang="en-gb"/>
              <a:t>Fourth level</a:t>
            </a:r>
          </a:p>
          <a:p>
            <a:pPr lvl="4" rtl="0"/>
            <a:r>
              <a:rPr lang="en-gb"/>
              <a:t>Fifth level</a:t>
            </a:r>
          </a:p>
        </p:txBody>
      </p:sp>
      <p:sp>
        <p:nvSpPr>
          <p:cNvPr id="3" name="Date Placeholder 2"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4" name="FLD_Footer"/>
          <p:cNvSpPr>
            <a:spLocks noGrp="1"/>
          </p:cNvSpPr>
          <p:nvPr>
            <p:ph type="ftr" sz="quarter" idx="11"/>
          </p:nvPr>
        </p:nvSpPr>
        <p:spPr/>
        <p:txBody>
          <a:bodyPr rtlCol="0"/>
          <a:lstStyle/>
          <a:p>
            <a:pPr rtl="0"/>
            <a:endParaRPr lang="da-DK"/>
          </a:p>
        </p:txBody>
      </p:sp>
      <p:sp>
        <p:nvSpPr>
          <p:cNvPr id="5" name="Slide Number Placeholder 4"/>
          <p:cNvSpPr>
            <a:spLocks noGrp="1"/>
          </p:cNvSpPr>
          <p:nvPr>
            <p:ph type="sldNum" sz="quarter" idx="12"/>
          </p:nvPr>
        </p:nvSpPr>
        <p:spPr/>
        <p:txBody>
          <a:bodyPr rtlCol="0"/>
          <a:lstStyle/>
          <a:p>
            <a:pPr rtl="0"/>
            <a:fld id="{45D37B1E-C366-494F-A587-962AD9AABC83}" type="slidenum">
              <a:rPr lang="da-DK"/>
              <a:pPr/>
              <a:t>‹#›</a:t>
            </a:fld>
            <a:endParaRPr lang="da-DK"/>
          </a:p>
        </p:txBody>
      </p:sp>
      <p:sp>
        <p:nvSpPr>
          <p:cNvPr id="10" name="Text Placeholder 9"/>
          <p:cNvSpPr>
            <a:spLocks noGrp="1"/>
          </p:cNvSpPr>
          <p:nvPr>
            <p:ph type="body" sz="quarter" idx="14" hasCustomPrompt="1"/>
          </p:nvPr>
        </p:nvSpPr>
        <p:spPr>
          <a:xfrm>
            <a:off x="693738" y="5531239"/>
            <a:ext cx="10799762" cy="540697"/>
          </a:xfrm>
        </p:spPr>
        <p:txBody>
          <a:bodyPr rtlCol="0"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rtl="0"/>
            <a:r>
              <a:rPr lang="en-gb"/>
              <a:t>Click to add note text</a:t>
            </a:r>
          </a:p>
        </p:txBody>
      </p:sp>
      <p:sp>
        <p:nvSpPr>
          <p:cNvPr id="6" name="Title 5"/>
          <p:cNvSpPr>
            <a:spLocks noGrp="1"/>
          </p:cNvSpPr>
          <p:nvPr>
            <p:ph type="title" hasCustomPrompt="1"/>
          </p:nvPr>
        </p:nvSpPr>
        <p:spPr/>
        <p:txBody>
          <a:bodyPr rtlCol="0"/>
          <a:lstStyle>
            <a:lvl1pPr>
              <a:defRPr/>
            </a:lvl1pPr>
          </a:lstStyle>
          <a:p>
            <a:pPr rtl="0"/>
            <a:r>
              <a:rPr lang="en-gb"/>
              <a:t>Click to add title in max 1 line</a:t>
            </a:r>
            <a:endParaRPr lang="da-DK" noProof="0"/>
          </a:p>
        </p:txBody>
      </p:sp>
    </p:spTree>
    <p:extLst>
      <p:ext uri="{BB962C8B-B14F-4D97-AF65-F5344CB8AC3E}">
        <p14:creationId xmlns:p14="http://schemas.microsoft.com/office/powerpoint/2010/main" val="3501748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content + note, lightblue">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12" name="Content Placeholder 2"/>
          <p:cNvSpPr>
            <a:spLocks noGrp="1"/>
          </p:cNvSpPr>
          <p:nvPr>
            <p:ph sz="quarter" idx="15" hasCustomPrompt="1"/>
          </p:nvPr>
        </p:nvSpPr>
        <p:spPr>
          <a:xfrm>
            <a:off x="693737" y="1409699"/>
            <a:ext cx="10799761" cy="4032251"/>
          </a:xfrm>
        </p:spPr>
        <p:txBody>
          <a:bodyPr rtlCol="0"/>
          <a:lstStyle>
            <a:lvl1pPr>
              <a:defRPr/>
            </a:lvl1pPr>
          </a:lstStyle>
          <a:p>
            <a:pPr lvl="0" rtl="0"/>
            <a:r>
              <a:rPr lang="en-gb"/>
              <a:t>Insert chart or table</a:t>
            </a:r>
          </a:p>
          <a:p>
            <a:pPr lvl="1" rtl="0"/>
            <a:r>
              <a:rPr lang="en-gb"/>
              <a:t>Second level</a:t>
            </a:r>
          </a:p>
          <a:p>
            <a:pPr lvl="2" rtl="0"/>
            <a:r>
              <a:rPr lang="en-gb"/>
              <a:t>Third level</a:t>
            </a:r>
          </a:p>
          <a:p>
            <a:pPr lvl="3" rtl="0"/>
            <a:r>
              <a:rPr lang="en-gb"/>
              <a:t>Fourth level</a:t>
            </a:r>
          </a:p>
          <a:p>
            <a:pPr lvl="4" rtl="0"/>
            <a:r>
              <a:rPr lang="en-gb"/>
              <a:t>Fifth level</a:t>
            </a:r>
          </a:p>
        </p:txBody>
      </p:sp>
      <p:sp>
        <p:nvSpPr>
          <p:cNvPr id="3" name="Date Placeholder 2"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4" name="FLD_Footer"/>
          <p:cNvSpPr>
            <a:spLocks noGrp="1"/>
          </p:cNvSpPr>
          <p:nvPr>
            <p:ph type="ftr" sz="quarter" idx="11"/>
          </p:nvPr>
        </p:nvSpPr>
        <p:spPr/>
        <p:txBody>
          <a:bodyPr rtlCol="0"/>
          <a:lstStyle/>
          <a:p>
            <a:pPr rtl="0"/>
            <a:endParaRPr lang="da-DK"/>
          </a:p>
        </p:txBody>
      </p:sp>
      <p:sp>
        <p:nvSpPr>
          <p:cNvPr id="5" name="Slide Number Placeholder 4"/>
          <p:cNvSpPr>
            <a:spLocks noGrp="1"/>
          </p:cNvSpPr>
          <p:nvPr>
            <p:ph type="sldNum" sz="quarter" idx="12"/>
          </p:nvPr>
        </p:nvSpPr>
        <p:spPr/>
        <p:txBody>
          <a:bodyPr rtlCol="0"/>
          <a:lstStyle/>
          <a:p>
            <a:pPr rtl="0"/>
            <a:fld id="{45D37B1E-C366-494F-A587-962AD9AABC83}" type="slidenum">
              <a:rPr lang="da-DK"/>
              <a:pPr/>
              <a:t>‹#›</a:t>
            </a:fld>
            <a:endParaRPr lang="da-DK"/>
          </a:p>
        </p:txBody>
      </p:sp>
      <p:sp>
        <p:nvSpPr>
          <p:cNvPr id="10" name="Text Placeholder 9"/>
          <p:cNvSpPr>
            <a:spLocks noGrp="1"/>
          </p:cNvSpPr>
          <p:nvPr>
            <p:ph type="body" sz="quarter" idx="14" hasCustomPrompt="1"/>
          </p:nvPr>
        </p:nvSpPr>
        <p:spPr>
          <a:xfrm>
            <a:off x="693738" y="5531239"/>
            <a:ext cx="10799762" cy="540697"/>
          </a:xfrm>
        </p:spPr>
        <p:txBody>
          <a:bodyPr rtlCol="0"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rtl="0"/>
            <a:r>
              <a:rPr lang="en-gb"/>
              <a:t>Click to add note text</a:t>
            </a:r>
          </a:p>
        </p:txBody>
      </p:sp>
      <p:sp>
        <p:nvSpPr>
          <p:cNvPr id="6" name="Title 5"/>
          <p:cNvSpPr>
            <a:spLocks noGrp="1"/>
          </p:cNvSpPr>
          <p:nvPr>
            <p:ph type="title" hasCustomPrompt="1"/>
          </p:nvPr>
        </p:nvSpPr>
        <p:spPr/>
        <p:txBody>
          <a:bodyPr rtlCol="0"/>
          <a:lstStyle>
            <a:lvl1pPr>
              <a:defRPr/>
            </a:lvl1pPr>
          </a:lstStyle>
          <a:p>
            <a:pPr rtl="0"/>
            <a:r>
              <a:rPr lang="en-gb"/>
              <a:t>Click to add title in max 1 line</a:t>
            </a:r>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r>
              <a:rPr lang="en-gb"/>
              <a:t> </a:t>
            </a:r>
          </a:p>
        </p:txBody>
      </p:sp>
    </p:spTree>
    <p:extLst>
      <p:ext uri="{BB962C8B-B14F-4D97-AF65-F5344CB8AC3E}">
        <p14:creationId xmlns:p14="http://schemas.microsoft.com/office/powerpoint/2010/main" val="897364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3" name="Date Placeholder 2"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4" name="FLD_Footer" hidden="1"/>
          <p:cNvSpPr>
            <a:spLocks noGrp="1"/>
          </p:cNvSpPr>
          <p:nvPr>
            <p:ph type="ftr" sz="quarter" idx="11"/>
          </p:nvPr>
        </p:nvSpPr>
        <p:spPr>
          <a:xfrm>
            <a:off x="0" y="6912000"/>
            <a:ext cx="0" cy="0"/>
          </a:xfrm>
        </p:spPr>
        <p:txBody>
          <a:bodyPr rtlCol="0"/>
          <a:lstStyle>
            <a:lvl1pPr>
              <a:defRPr sz="100">
                <a:noFill/>
              </a:defRPr>
            </a:lvl1pPr>
          </a:lstStyle>
          <a:p>
            <a:pPr rtl="0"/>
            <a:endParaRPr lang="da-DK"/>
          </a:p>
        </p:txBody>
      </p:sp>
      <p:sp>
        <p:nvSpPr>
          <p:cNvPr id="5" name="Slide Number Placeholder 4" hidden="1"/>
          <p:cNvSpPr>
            <a:spLocks noGrp="1"/>
          </p:cNvSpPr>
          <p:nvPr>
            <p:ph type="sldNum" sz="quarter" idx="12"/>
          </p:nvPr>
        </p:nvSpPr>
        <p:spPr>
          <a:xfrm>
            <a:off x="0" y="6912000"/>
            <a:ext cx="0" cy="0"/>
          </a:xfrm>
        </p:spPr>
        <p:txBody>
          <a:bodyPr rtlCol="0"/>
          <a:lstStyle>
            <a:lvl1pPr>
              <a:defRPr sz="100">
                <a:noFill/>
              </a:defRPr>
            </a:lvl1pPr>
          </a:lstStyle>
          <a:p>
            <a:pPr rtl="0"/>
            <a:fld id="{45D37B1E-C366-494F-A587-962AD9AABC83}" type="slidenum">
              <a:rPr lang="da-DK" smtClean="0"/>
              <a:pPr/>
              <a:t>‹#›</a:t>
            </a:fld>
            <a:endParaRPr lang="da-DK"/>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9" name="Picture Placeholder 2"/>
          <p:cNvSpPr>
            <a:spLocks noGrp="1"/>
          </p:cNvSpPr>
          <p:nvPr>
            <p:ph type="pic" sz="quarter" idx="14" hasCustomPrompt="1"/>
          </p:nvPr>
        </p:nvSpPr>
        <p:spPr>
          <a:xfrm>
            <a:off x="6094800" y="0"/>
            <a:ext cx="6094413" cy="6858000"/>
          </a:xfrm>
          <a:solidFill>
            <a:schemeClr val="bg1">
              <a:lumMod val="75000"/>
            </a:schemeClr>
          </a:solidFill>
        </p:spPr>
        <p:txBody>
          <a:bodyPr tIns="1188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7" name="Title 6"/>
          <p:cNvSpPr>
            <a:spLocks noGrp="1"/>
          </p:cNvSpPr>
          <p:nvPr>
            <p:ph type="title" hasCustomPrompt="1"/>
          </p:nvPr>
        </p:nvSpPr>
        <p:spPr>
          <a:xfrm>
            <a:off x="656568" y="391028"/>
            <a:ext cx="5278565" cy="1285875"/>
          </a:xfrm>
        </p:spPr>
        <p:txBody>
          <a:bodyPr rtlCol="0"/>
          <a:lstStyle>
            <a:lvl1pPr>
              <a:defRPr>
                <a:solidFill>
                  <a:schemeClr val="bg1"/>
                </a:solidFill>
              </a:defRPr>
            </a:lvl1pPr>
          </a:lstStyle>
          <a:p>
            <a:pPr rtl="0"/>
            <a:r>
              <a:rPr lang="en-gb"/>
              <a:t>Click to add title in max 2 lines</a:t>
            </a:r>
          </a:p>
        </p:txBody>
      </p:sp>
    </p:spTree>
    <p:extLst>
      <p:ext uri="{BB962C8B-B14F-4D97-AF65-F5344CB8AC3E}">
        <p14:creationId xmlns:p14="http://schemas.microsoft.com/office/powerpoint/2010/main" val="123498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4"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10" name="Content Placeholder 2"/>
          <p:cNvSpPr>
            <a:spLocks noGrp="1"/>
          </p:cNvSpPr>
          <p:nvPr>
            <p:ph sz="quarter" idx="15" hasCustomPrompt="1"/>
          </p:nvPr>
        </p:nvSpPr>
        <p:spPr>
          <a:xfrm>
            <a:off x="693737" y="1920240"/>
            <a:ext cx="4698964" cy="4029710"/>
          </a:xfrm>
        </p:spPr>
        <p:txBody>
          <a:bodyPr rtlCol="0"/>
          <a:lstStyle>
            <a:lvl1pPr>
              <a:lnSpc>
                <a:spcPct val="95000"/>
              </a:lnSpc>
              <a:defRPr sz="1800">
                <a:solidFill>
                  <a:srgbClr val="ADCFF1"/>
                </a:solidFill>
              </a:defRPr>
            </a:lvl1pPr>
            <a:lvl2pPr>
              <a:lnSpc>
                <a:spcPct val="95000"/>
              </a:lnSpc>
              <a:defRPr sz="1800">
                <a:solidFill>
                  <a:srgbClr val="ADCFF1"/>
                </a:solidFill>
              </a:defRPr>
            </a:lvl2pPr>
            <a:lvl3pPr>
              <a:lnSpc>
                <a:spcPct val="95000"/>
              </a:lnSpc>
              <a:defRPr sz="1800">
                <a:solidFill>
                  <a:srgbClr val="ADCFF1"/>
                </a:solidFill>
              </a:defRPr>
            </a:lvl3pPr>
            <a:lvl4pPr>
              <a:lnSpc>
                <a:spcPct val="95000"/>
              </a:lnSpc>
              <a:defRPr sz="1800">
                <a:solidFill>
                  <a:srgbClr val="ADCFF1"/>
                </a:solidFill>
              </a:defRPr>
            </a:lvl4pPr>
            <a:lvl5pPr>
              <a:lnSpc>
                <a:spcPct val="95000"/>
              </a:lnSpc>
              <a:defRPr sz="1800">
                <a:solidFill>
                  <a:srgbClr val="ADCFF1"/>
                </a:solidFill>
              </a:defRPr>
            </a:lvl5pPr>
            <a:lvl6pPr>
              <a:lnSpc>
                <a:spcPct val="95000"/>
              </a:lnSpc>
              <a:defRPr sz="1800">
                <a:solidFill>
                  <a:srgbClr val="ADCFF1"/>
                </a:solidFill>
              </a:defRPr>
            </a:lvl6pPr>
            <a:lvl7pPr>
              <a:lnSpc>
                <a:spcPct val="95000"/>
              </a:lnSpc>
              <a:defRPr sz="1800">
                <a:solidFill>
                  <a:srgbClr val="ADCFF1"/>
                </a:solidFill>
              </a:defRPr>
            </a:lvl7pPr>
            <a:lvl8pPr>
              <a:lnSpc>
                <a:spcPct val="95000"/>
              </a:lnSpc>
              <a:defRPr sz="1800">
                <a:solidFill>
                  <a:srgbClr val="ADCFF1"/>
                </a:solidFill>
              </a:defRPr>
            </a:lvl8pPr>
            <a:lvl9pPr>
              <a:lnSpc>
                <a:spcPct val="95000"/>
              </a:lnSpc>
              <a:defRPr sz="1800">
                <a:solidFill>
                  <a:srgbClr val="ADCFF1"/>
                </a:solidFill>
              </a:defRPr>
            </a:lvl9pPr>
          </a:lstStyle>
          <a:p>
            <a:pPr lvl="0" rtl="0"/>
            <a:r>
              <a:rPr lang="en-gb"/>
              <a:t>Click to add chart</a:t>
            </a:r>
          </a:p>
          <a:p>
            <a:pPr lvl="1" rtl="0"/>
            <a:r>
              <a:rPr lang="en-gb"/>
              <a:t>Second level</a:t>
            </a:r>
          </a:p>
          <a:p>
            <a:pPr lvl="2" rtl="0"/>
            <a:r>
              <a:rPr lang="en-gb"/>
              <a:t>Third level</a:t>
            </a:r>
          </a:p>
          <a:p>
            <a:pPr lvl="3" rtl="0"/>
            <a:r>
              <a:rPr lang="en-gb"/>
              <a:t>Fourth level</a:t>
            </a:r>
          </a:p>
          <a:p>
            <a:pPr lvl="4" rtl="0"/>
            <a:r>
              <a:rPr lang="en-gb"/>
              <a:t>Fifth level</a:t>
            </a:r>
          </a:p>
        </p:txBody>
      </p:sp>
      <p:sp>
        <p:nvSpPr>
          <p:cNvPr id="9" name="Picture Placeholder 3"/>
          <p:cNvSpPr>
            <a:spLocks noGrp="1"/>
          </p:cNvSpPr>
          <p:nvPr>
            <p:ph type="pic" sz="quarter" idx="14" hasCustomPrompt="1"/>
          </p:nvPr>
        </p:nvSpPr>
        <p:spPr>
          <a:xfrm>
            <a:off x="6094800" y="0"/>
            <a:ext cx="6094413" cy="6858000"/>
          </a:xfrm>
          <a:solidFill>
            <a:schemeClr val="bg1">
              <a:lumMod val="75000"/>
            </a:schemeClr>
          </a:solidFill>
        </p:spPr>
        <p:txBody>
          <a:bodyPr tIns="1188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3" name="Date Placeholder 2"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4" name="FLD_Footer" hidden="1"/>
          <p:cNvSpPr>
            <a:spLocks noGrp="1"/>
          </p:cNvSpPr>
          <p:nvPr>
            <p:ph type="ftr" sz="quarter" idx="11"/>
          </p:nvPr>
        </p:nvSpPr>
        <p:spPr>
          <a:xfrm>
            <a:off x="0" y="6912000"/>
            <a:ext cx="0" cy="0"/>
          </a:xfrm>
        </p:spPr>
        <p:txBody>
          <a:bodyPr rtlCol="0"/>
          <a:lstStyle>
            <a:lvl1pPr>
              <a:defRPr sz="100">
                <a:noFill/>
              </a:defRPr>
            </a:lvl1pPr>
          </a:lstStyle>
          <a:p>
            <a:pPr rtl="0"/>
            <a:endParaRPr lang="da-DK"/>
          </a:p>
        </p:txBody>
      </p:sp>
      <p:sp>
        <p:nvSpPr>
          <p:cNvPr id="5" name="Slide Number Placeholder 4" hidden="1"/>
          <p:cNvSpPr>
            <a:spLocks noGrp="1"/>
          </p:cNvSpPr>
          <p:nvPr>
            <p:ph type="sldNum" sz="quarter" idx="12"/>
          </p:nvPr>
        </p:nvSpPr>
        <p:spPr>
          <a:xfrm>
            <a:off x="0" y="6912000"/>
            <a:ext cx="0" cy="0"/>
          </a:xfrm>
        </p:spPr>
        <p:txBody>
          <a:bodyPr rtlCol="0"/>
          <a:lstStyle>
            <a:lvl1pPr>
              <a:defRPr sz="100">
                <a:noFill/>
              </a:defRPr>
            </a:lvl1pPr>
          </a:lstStyle>
          <a:p>
            <a:pPr rtl="0"/>
            <a:fld id="{45D37B1E-C366-494F-A587-962AD9AABC83}" type="slidenum">
              <a:rPr lang="da-DK" smtClean="0"/>
              <a:pPr/>
              <a:t>‹#›</a:t>
            </a:fld>
            <a:endParaRPr lang="da-DK"/>
          </a:p>
        </p:txBody>
      </p:sp>
      <p:sp>
        <p:nvSpPr>
          <p:cNvPr id="6" name="Title 5"/>
          <p:cNvSpPr>
            <a:spLocks noGrp="1"/>
          </p:cNvSpPr>
          <p:nvPr>
            <p:ph type="title" hasCustomPrompt="1"/>
          </p:nvPr>
        </p:nvSpPr>
        <p:spPr>
          <a:xfrm>
            <a:off x="656568" y="391028"/>
            <a:ext cx="4736133" cy="1285875"/>
          </a:xfrm>
        </p:spPr>
        <p:txBody>
          <a:bodyPr rtlCol="0"/>
          <a:lstStyle>
            <a:lvl1pPr>
              <a:defRPr>
                <a:solidFill>
                  <a:srgbClr val="ADCFF1"/>
                </a:solidFill>
              </a:defRPr>
            </a:lvl1pPr>
          </a:lstStyle>
          <a:p>
            <a:pPr rtl="0"/>
            <a:r>
              <a:rPr lang="en-gb"/>
              <a:t>Click to add title in max 2 lines</a:t>
            </a:r>
          </a:p>
        </p:txBody>
      </p:sp>
    </p:spTree>
    <p:extLst>
      <p:ext uri="{BB962C8B-B14F-4D97-AF65-F5344CB8AC3E}">
        <p14:creationId xmlns:p14="http://schemas.microsoft.com/office/powerpoint/2010/main" val="91864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rtlCol="0"/>
          <a:lstStyle>
            <a:lvl1pPr>
              <a:defRPr baseline="0">
                <a:solidFill>
                  <a:srgbClr val="006EB6"/>
                </a:solidFill>
              </a:defRPr>
            </a:lvl1pPr>
          </a:lstStyle>
          <a:p>
            <a:pPr rtl="0"/>
            <a:r>
              <a:rPr lang="en-gb"/>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rtlCol="0"/>
          <a:lstStyle/>
          <a:p>
            <a:pPr lvl="0" rtl="0"/>
            <a:r>
              <a:rPr lang="en-gb"/>
              <a:t>Click to add text</a:t>
            </a:r>
          </a:p>
          <a:p>
            <a:pPr lvl="1" rtl="0"/>
            <a:r>
              <a:rPr lang="en-gb"/>
              <a:t>Second level</a:t>
            </a:r>
          </a:p>
          <a:p>
            <a:pPr lvl="2" rtl="0"/>
            <a:r>
              <a:rPr lang="en-gb"/>
              <a:t>Third level</a:t>
            </a:r>
          </a:p>
          <a:p>
            <a:pPr lvl="3" rtl="0"/>
            <a:r>
              <a:rPr lang="en-gb"/>
              <a:t>Fourth level</a:t>
            </a:r>
          </a:p>
          <a:p>
            <a:pPr lvl="4" rtl="0"/>
            <a:r>
              <a:rPr lang="en-gb"/>
              <a:t>Fifth level</a:t>
            </a:r>
          </a:p>
        </p:txBody>
      </p:sp>
      <p:sp>
        <p:nvSpPr>
          <p:cNvPr id="9" name="Picture Placeholder 3"/>
          <p:cNvSpPr>
            <a:spLocks noGrp="1"/>
          </p:cNvSpPr>
          <p:nvPr>
            <p:ph type="pic" sz="quarter" idx="14" hasCustomPrompt="1"/>
          </p:nvPr>
        </p:nvSpPr>
        <p:spPr>
          <a:xfrm>
            <a:off x="6094800" y="0"/>
            <a:ext cx="6094413" cy="6858000"/>
          </a:xfrm>
          <a:solidFill>
            <a:schemeClr val="bg1">
              <a:lumMod val="85000"/>
            </a:schemeClr>
          </a:solidFill>
        </p:spPr>
        <p:txBody>
          <a:bodyPr tIns="1188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2" name="Date Placeholder 1" hidden="1"/>
          <p:cNvSpPr>
            <a:spLocks noGrp="1"/>
          </p:cNvSpPr>
          <p:nvPr>
            <p:ph type="dt" sz="half" idx="16"/>
          </p:nvPr>
        </p:nvSpPr>
        <p:spPr>
          <a:xfrm>
            <a:off x="0" y="6912000"/>
            <a:ext cx="0" cy="0"/>
          </a:xfrm>
        </p:spPr>
        <p:txBody>
          <a:bodyPr rtlCol="0"/>
          <a:lstStyle>
            <a:lvl1pPr>
              <a:defRPr sz="100">
                <a:noFill/>
              </a:defRPr>
            </a:lvl1pPr>
          </a:lstStyle>
          <a:p>
            <a:pPr rtl="0"/>
            <a:r>
              <a:rPr lang="en-FI"/>
              <a:t>12/04/2019 18:44</a:t>
            </a:r>
            <a:endParaRPr lang="da-DK"/>
          </a:p>
        </p:txBody>
      </p:sp>
      <p:sp>
        <p:nvSpPr>
          <p:cNvPr id="7" name="FLD_Footer"/>
          <p:cNvSpPr>
            <a:spLocks noGrp="1"/>
          </p:cNvSpPr>
          <p:nvPr>
            <p:ph type="ftr" sz="quarter" idx="17"/>
          </p:nvPr>
        </p:nvSpPr>
        <p:spPr/>
        <p:txBody>
          <a:bodyPr rtlCol="0"/>
          <a:lstStyle/>
          <a:p>
            <a:pPr rtl="0"/>
            <a:endParaRPr lang="da-DK"/>
          </a:p>
        </p:txBody>
      </p:sp>
      <p:sp>
        <p:nvSpPr>
          <p:cNvPr id="8" name="Slide Number Placeholder 7"/>
          <p:cNvSpPr>
            <a:spLocks noGrp="1"/>
          </p:cNvSpPr>
          <p:nvPr>
            <p:ph type="sldNum" sz="quarter" idx="18"/>
          </p:nvPr>
        </p:nvSpPr>
        <p:spPr/>
        <p:txBody>
          <a:bodyPr rtlCol="0"/>
          <a:lstStyle/>
          <a:p>
            <a:pPr rtl="0"/>
            <a:fld id="{45D37B1E-C366-494F-A587-962AD9AABC83}" type="slidenum">
              <a:rPr lang="da-DK"/>
              <a:pPr/>
              <a:t>‹#›</a:t>
            </a:fld>
            <a:endParaRPr lang="da-DK"/>
          </a:p>
        </p:txBody>
      </p:sp>
    </p:spTree>
    <p:extLst>
      <p:ext uri="{BB962C8B-B14F-4D97-AF65-F5344CB8AC3E}">
        <p14:creationId xmlns:p14="http://schemas.microsoft.com/office/powerpoint/2010/main" val="3176105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I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7795777" cy="1285875"/>
          </a:xfrm>
        </p:spPr>
        <p:txBody>
          <a:bodyPr rtlCol="0"/>
          <a:lstStyle>
            <a:lvl1pPr>
              <a:defRPr baseline="0">
                <a:solidFill>
                  <a:srgbClr val="006EB6"/>
                </a:solidFill>
              </a:defRPr>
            </a:lvl1pPr>
          </a:lstStyle>
          <a:p>
            <a:pPr rtl="0"/>
            <a:r>
              <a:rPr lang="en-gb"/>
              <a:t>Click to add title in max 2 lines</a:t>
            </a:r>
          </a:p>
        </p:txBody>
      </p:sp>
      <p:sp>
        <p:nvSpPr>
          <p:cNvPr id="10" name="Text Placeholder 2"/>
          <p:cNvSpPr>
            <a:spLocks noGrp="1"/>
          </p:cNvSpPr>
          <p:nvPr>
            <p:ph type="body" sz="quarter" idx="15" hasCustomPrompt="1"/>
          </p:nvPr>
        </p:nvSpPr>
        <p:spPr>
          <a:xfrm>
            <a:off x="693738" y="2417762"/>
            <a:ext cx="7740144" cy="3532187"/>
          </a:xfrm>
        </p:spPr>
        <p:txBody>
          <a:bodyPr rtlCol="0"/>
          <a:lstStyle/>
          <a:p>
            <a:pPr lvl="0" rtl="0"/>
            <a:r>
              <a:rPr lang="en-gb"/>
              <a:t>Click to add text</a:t>
            </a:r>
          </a:p>
          <a:p>
            <a:pPr lvl="1" rtl="0"/>
            <a:r>
              <a:rPr lang="en-gb"/>
              <a:t>Second level</a:t>
            </a:r>
          </a:p>
          <a:p>
            <a:pPr lvl="2" rtl="0"/>
            <a:r>
              <a:rPr lang="en-gb"/>
              <a:t>Third level</a:t>
            </a:r>
          </a:p>
          <a:p>
            <a:pPr lvl="3" rtl="0"/>
            <a:r>
              <a:rPr lang="en-gb"/>
              <a:t>Fourth level</a:t>
            </a:r>
          </a:p>
          <a:p>
            <a:pPr lvl="4" rtl="0"/>
            <a:r>
              <a:rPr lang="en-gb"/>
              <a:t>Fifth level</a:t>
            </a:r>
          </a:p>
        </p:txBody>
      </p:sp>
      <p:sp>
        <p:nvSpPr>
          <p:cNvPr id="9" name="Picture Placeholder 3"/>
          <p:cNvSpPr>
            <a:spLocks noGrp="1"/>
          </p:cNvSpPr>
          <p:nvPr>
            <p:ph type="pic" sz="quarter" idx="14" hasCustomPrompt="1"/>
          </p:nvPr>
        </p:nvSpPr>
        <p:spPr>
          <a:xfrm>
            <a:off x="8794750" y="0"/>
            <a:ext cx="3394463" cy="6858000"/>
          </a:xfrm>
          <a:solidFill>
            <a:schemeClr val="bg1">
              <a:lumMod val="85000"/>
            </a:schemeClr>
          </a:solidFill>
        </p:spPr>
        <p:txBody>
          <a:bodyPr tIns="1440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2" name="Date Placeholder 1" hidden="1"/>
          <p:cNvSpPr>
            <a:spLocks noGrp="1"/>
          </p:cNvSpPr>
          <p:nvPr>
            <p:ph type="dt" sz="half" idx="16"/>
          </p:nvPr>
        </p:nvSpPr>
        <p:spPr>
          <a:xfrm>
            <a:off x="0" y="6912000"/>
            <a:ext cx="0" cy="0"/>
          </a:xfrm>
        </p:spPr>
        <p:txBody>
          <a:bodyPr rtlCol="0"/>
          <a:lstStyle>
            <a:lvl1pPr>
              <a:defRPr sz="100">
                <a:noFill/>
              </a:defRPr>
            </a:lvl1pPr>
          </a:lstStyle>
          <a:p>
            <a:pPr rtl="0"/>
            <a:r>
              <a:rPr lang="en-FI"/>
              <a:t>12/04/2019 18:44</a:t>
            </a:r>
            <a:endParaRPr lang="da-DK"/>
          </a:p>
        </p:txBody>
      </p:sp>
      <p:sp>
        <p:nvSpPr>
          <p:cNvPr id="7" name="FLD_Footer"/>
          <p:cNvSpPr>
            <a:spLocks noGrp="1"/>
          </p:cNvSpPr>
          <p:nvPr>
            <p:ph type="ftr" sz="quarter" idx="17"/>
          </p:nvPr>
        </p:nvSpPr>
        <p:spPr/>
        <p:txBody>
          <a:bodyPr rtlCol="0"/>
          <a:lstStyle/>
          <a:p>
            <a:pPr rtl="0"/>
            <a:endParaRPr lang="da-DK"/>
          </a:p>
        </p:txBody>
      </p:sp>
      <p:sp>
        <p:nvSpPr>
          <p:cNvPr id="8" name="Slide Number Placeholder 7"/>
          <p:cNvSpPr>
            <a:spLocks noGrp="1"/>
          </p:cNvSpPr>
          <p:nvPr>
            <p:ph type="sldNum" sz="quarter" idx="18"/>
          </p:nvPr>
        </p:nvSpPr>
        <p:spPr/>
        <p:txBody>
          <a:bodyPr rtlCol="0"/>
          <a:lstStyle/>
          <a:p>
            <a:pPr rtl="0"/>
            <a:fld id="{45D37B1E-C366-494F-A587-962AD9AABC83}" type="slidenum">
              <a:rPr lang="da-DK"/>
              <a:pPr/>
              <a:t>‹#›</a:t>
            </a:fld>
            <a:endParaRPr lang="da-DK"/>
          </a:p>
        </p:txBody>
      </p:sp>
    </p:spTree>
    <p:extLst>
      <p:ext uri="{BB962C8B-B14F-4D97-AF65-F5344CB8AC3E}">
        <p14:creationId xmlns:p14="http://schemas.microsoft.com/office/powerpoint/2010/main" val="451980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rtlCol="0"/>
          <a:lstStyle>
            <a:lvl1pPr>
              <a:defRPr baseline="0">
                <a:solidFill>
                  <a:srgbClr val="006EB6"/>
                </a:solidFill>
              </a:defRPr>
            </a:lvl1pPr>
          </a:lstStyle>
          <a:p>
            <a:pPr rtl="0"/>
            <a:r>
              <a:rPr lang="en-gb"/>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rtlCol="0"/>
          <a:lstStyle/>
          <a:p>
            <a:pPr lvl="0" rtl="0"/>
            <a:r>
              <a:rPr lang="en-gb"/>
              <a:t>Click to add text</a:t>
            </a:r>
          </a:p>
          <a:p>
            <a:pPr lvl="1" rtl="0"/>
            <a:r>
              <a:rPr lang="en-gb"/>
              <a:t>Second level</a:t>
            </a:r>
          </a:p>
          <a:p>
            <a:pPr lvl="2" rtl="0"/>
            <a:r>
              <a:rPr lang="en-gb"/>
              <a:t>Third level</a:t>
            </a:r>
          </a:p>
          <a:p>
            <a:pPr lvl="3" rtl="0"/>
            <a:r>
              <a:rPr lang="en-gb"/>
              <a:t>Fourth level</a:t>
            </a:r>
          </a:p>
          <a:p>
            <a:pPr lvl="4" rtl="0"/>
            <a:r>
              <a:rPr lang="en-gb"/>
              <a:t>Fifth level</a:t>
            </a:r>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11" name="Picture Placeholder 4"/>
          <p:cNvSpPr>
            <a:spLocks noGrp="1"/>
          </p:cNvSpPr>
          <p:nvPr>
            <p:ph type="pic" sz="quarter" idx="16" hasCustomPrompt="1"/>
          </p:nvPr>
        </p:nvSpPr>
        <p:spPr>
          <a:xfrm>
            <a:off x="6094800" y="3425824"/>
            <a:ext cx="6094413" cy="3432175"/>
          </a:xfrm>
          <a:solidFill>
            <a:schemeClr val="bg1">
              <a:lumMod val="85000"/>
            </a:schemeClr>
          </a:solidFill>
        </p:spPr>
        <p:txBody>
          <a:bodyPr tIns="1188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2" name="Date Placeholder 1" hidden="1"/>
          <p:cNvSpPr>
            <a:spLocks noGrp="1"/>
          </p:cNvSpPr>
          <p:nvPr>
            <p:ph type="dt" sz="half" idx="17"/>
          </p:nvPr>
        </p:nvSpPr>
        <p:spPr>
          <a:xfrm>
            <a:off x="0" y="6912000"/>
            <a:ext cx="0" cy="0"/>
          </a:xfrm>
        </p:spPr>
        <p:txBody>
          <a:bodyPr rtlCol="0"/>
          <a:lstStyle>
            <a:lvl1pPr>
              <a:defRPr sz="100">
                <a:solidFill>
                  <a:schemeClr val="bg1"/>
                </a:solidFill>
              </a:defRPr>
            </a:lvl1pPr>
          </a:lstStyle>
          <a:p>
            <a:pPr rtl="0"/>
            <a:r>
              <a:rPr lang="en-FI"/>
              <a:t>12/04/2019 18:44</a:t>
            </a:r>
            <a:endParaRPr lang="da-DK"/>
          </a:p>
        </p:txBody>
      </p:sp>
      <p:sp>
        <p:nvSpPr>
          <p:cNvPr id="7" name="FLD_Footer"/>
          <p:cNvSpPr>
            <a:spLocks noGrp="1"/>
          </p:cNvSpPr>
          <p:nvPr>
            <p:ph type="ftr" sz="quarter" idx="18"/>
          </p:nvPr>
        </p:nvSpPr>
        <p:spPr/>
        <p:txBody>
          <a:bodyPr rtlCol="0"/>
          <a:lstStyle/>
          <a:p>
            <a:pPr rtl="0"/>
            <a:endParaRPr lang="da-DK"/>
          </a:p>
        </p:txBody>
      </p:sp>
      <p:sp>
        <p:nvSpPr>
          <p:cNvPr id="8" name="Slide Number Placeholder 7"/>
          <p:cNvSpPr>
            <a:spLocks noGrp="1"/>
          </p:cNvSpPr>
          <p:nvPr>
            <p:ph type="sldNum" sz="quarter" idx="19"/>
          </p:nvPr>
        </p:nvSpPr>
        <p:spPr/>
        <p:txBody>
          <a:bodyPr rtlCol="0"/>
          <a:lstStyle/>
          <a:p>
            <a:pPr rtl="0"/>
            <a:fld id="{45D37B1E-C366-494F-A587-962AD9AABC83}" type="slidenum">
              <a:rPr lang="da-DK"/>
              <a:pPr/>
              <a:t>‹#›</a:t>
            </a:fld>
            <a:endParaRPr lang="da-DK"/>
          </a:p>
        </p:txBody>
      </p:sp>
    </p:spTree>
    <p:extLst>
      <p:ext uri="{BB962C8B-B14F-4D97-AF65-F5344CB8AC3E}">
        <p14:creationId xmlns:p14="http://schemas.microsoft.com/office/powerpoint/2010/main" val="47167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color">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2" name="Title 1"/>
          <p:cNvSpPr>
            <a:spLocks noGrp="1"/>
          </p:cNvSpPr>
          <p:nvPr>
            <p:ph type="ctrTitle" hasCustomPrompt="1"/>
          </p:nvPr>
        </p:nvSpPr>
        <p:spPr>
          <a:xfrm>
            <a:off x="3326400" y="676800"/>
            <a:ext cx="5468352" cy="4765150"/>
          </a:xfrm>
        </p:spPr>
        <p:txBody>
          <a:bodyPr rtlCol="0" anchor="t" anchorCtr="0"/>
          <a:lstStyle>
            <a:lvl1pPr algn="l">
              <a:lnSpc>
                <a:spcPct val="83000"/>
              </a:lnSpc>
              <a:defRPr sz="7800">
                <a:solidFill>
                  <a:srgbClr val="ADCFF1"/>
                </a:solidFill>
              </a:defRPr>
            </a:lvl1pPr>
          </a:lstStyle>
          <a:p>
            <a:pPr rtl="0"/>
            <a:r>
              <a:rPr lang="en-gb"/>
              <a:t>Click to add title</a:t>
            </a:r>
          </a:p>
        </p:txBody>
      </p:sp>
      <p:sp>
        <p:nvSpPr>
          <p:cNvPr id="3" name="USR_Name"/>
          <p:cNvSpPr>
            <a:spLocks noGrp="1"/>
          </p:cNvSpPr>
          <p:nvPr>
            <p:ph type="subTitle" idx="1" hasCustomPrompt="1"/>
          </p:nvPr>
        </p:nvSpPr>
        <p:spPr>
          <a:xfrm>
            <a:off x="6094413" y="6041776"/>
            <a:ext cx="5399086" cy="279799"/>
          </a:xfrm>
        </p:spPr>
        <p:txBody>
          <a:bodyPr rtlCol="0" anchor="b" anchorCtr="0"/>
          <a:lstStyle>
            <a:lvl1pPr marL="0" indent="0" algn="r">
              <a:buNone/>
              <a:defRPr sz="135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Mette Agger Tang</a:t>
            </a:r>
          </a:p>
        </p:txBody>
      </p:sp>
      <p:sp>
        <p:nvSpPr>
          <p:cNvPr id="4" name="Date_DateCustomA"/>
          <p:cNvSpPr>
            <a:spLocks noGrp="1"/>
          </p:cNvSpPr>
          <p:nvPr>
            <p:ph type="dt" sz="half" idx="10"/>
          </p:nvPr>
        </p:nvSpPr>
        <p:spPr>
          <a:xfrm>
            <a:off x="8794752" y="6321576"/>
            <a:ext cx="2698748" cy="176724"/>
          </a:xfrm>
          <a:noFill/>
        </p:spPr>
        <p:txBody>
          <a:bodyPr rtlCol="0"/>
          <a:lstStyle>
            <a:lvl1pPr>
              <a:defRPr sz="1350">
                <a:solidFill>
                  <a:srgbClr val="ADCFF1"/>
                </a:solidFill>
              </a:defRPr>
            </a:lvl1pPr>
          </a:lstStyle>
          <a:p>
            <a:pPr rtl="0"/>
            <a:r>
              <a:rPr lang="en-FI"/>
              <a:t>12/04/2019 18:44</a:t>
            </a:r>
            <a:endParaRPr lang="da-DK"/>
          </a:p>
        </p:txBody>
      </p:sp>
      <p:sp>
        <p:nvSpPr>
          <p:cNvPr id="5" name="Footer Placeholder 4" hidden="1"/>
          <p:cNvSpPr>
            <a:spLocks noGrp="1"/>
          </p:cNvSpPr>
          <p:nvPr>
            <p:ph type="ftr" sz="quarter" idx="11"/>
          </p:nvPr>
        </p:nvSpPr>
        <p:spPr>
          <a:xfrm>
            <a:off x="3395663" y="6935411"/>
            <a:ext cx="5400675" cy="222501"/>
          </a:xfrm>
        </p:spPr>
        <p:txBody>
          <a:bodyPr rtlCol="0"/>
          <a:lstStyle>
            <a:lvl1pPr>
              <a:defRPr sz="100">
                <a:solidFill>
                  <a:schemeClr val="bg1"/>
                </a:solidFill>
              </a:defRPr>
            </a:lvl1pPr>
          </a:lstStyle>
          <a:p>
            <a:pPr rtl="0"/>
            <a:endParaRPr lang="da-DK"/>
          </a:p>
        </p:txBody>
      </p:sp>
      <p:sp>
        <p:nvSpPr>
          <p:cNvPr id="6" name="Slide Number Placeholder 5"/>
          <p:cNvSpPr>
            <a:spLocks noGrp="1"/>
          </p:cNvSpPr>
          <p:nvPr>
            <p:ph type="sldNum" sz="quarter" idx="12"/>
          </p:nvPr>
        </p:nvSpPr>
        <p:spPr>
          <a:xfrm>
            <a:off x="0" y="6912000"/>
            <a:ext cx="0" cy="0"/>
          </a:xfrm>
        </p:spPr>
        <p:txBody>
          <a:bodyPr rtlCol="0"/>
          <a:lstStyle>
            <a:lvl1pPr>
              <a:defRPr sz="100">
                <a:noFill/>
              </a:defRPr>
            </a:lvl1pPr>
          </a:lstStyle>
          <a:p>
            <a:pPr rtl="0"/>
            <a:fld id="{45D37B1E-C366-494F-A587-962AD9AABC83}" type="slidenum">
              <a:rPr lang="da-DK" smtClean="0"/>
              <a:pPr/>
              <a:t>‹#›</a:t>
            </a:fld>
            <a:endParaRPr lang="da-DK"/>
          </a:p>
        </p:txBody>
      </p:sp>
      <p:pic>
        <p:nvPicPr>
          <p:cNvPr id="509084542" name="Logo ligh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3589547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rtlCol="0"/>
          <a:lstStyle>
            <a:lvl1pPr>
              <a:defRPr baseline="0">
                <a:solidFill>
                  <a:srgbClr val="006EB6"/>
                </a:solidFill>
              </a:defRPr>
            </a:lvl1pPr>
          </a:lstStyle>
          <a:p>
            <a:pPr rtl="0"/>
            <a:r>
              <a:rPr lang="en-gb"/>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rtlCol="0"/>
          <a:lstStyle/>
          <a:p>
            <a:pPr lvl="0" rtl="0"/>
            <a:r>
              <a:rPr lang="en-gb"/>
              <a:t>Click to add text</a:t>
            </a:r>
          </a:p>
          <a:p>
            <a:pPr lvl="1" rtl="0"/>
            <a:r>
              <a:rPr lang="en-gb"/>
              <a:t>Second level</a:t>
            </a:r>
          </a:p>
          <a:p>
            <a:pPr lvl="2" rtl="0"/>
            <a:r>
              <a:rPr lang="en-gb"/>
              <a:t>Third level</a:t>
            </a:r>
          </a:p>
          <a:p>
            <a:pPr lvl="3" rtl="0"/>
            <a:r>
              <a:rPr lang="en-gb"/>
              <a:t>Fourth level</a:t>
            </a:r>
          </a:p>
          <a:p>
            <a:pPr lvl="4" rtl="0"/>
            <a:r>
              <a:rPr lang="en-gb"/>
              <a:t>Fifth level</a:t>
            </a:r>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11" name="Picture Placeholder 4"/>
          <p:cNvSpPr>
            <a:spLocks noGrp="1"/>
          </p:cNvSpPr>
          <p:nvPr>
            <p:ph type="pic" sz="quarter" idx="16" hasCustomPrompt="1"/>
          </p:nvPr>
        </p:nvSpPr>
        <p:spPr>
          <a:xfrm>
            <a:off x="6094801" y="3425823"/>
            <a:ext cx="2699950" cy="3434400"/>
          </a:xfrm>
          <a:solidFill>
            <a:schemeClr val="bg1">
              <a:lumMod val="85000"/>
            </a:schemeClr>
          </a:solidFill>
        </p:spPr>
        <p:txBody>
          <a:bodyPr tIns="1440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13" name="Picture Placeholder 5"/>
          <p:cNvSpPr>
            <a:spLocks noGrp="1"/>
          </p:cNvSpPr>
          <p:nvPr>
            <p:ph type="pic" sz="quarter" idx="17" hasCustomPrompt="1"/>
          </p:nvPr>
        </p:nvSpPr>
        <p:spPr>
          <a:xfrm>
            <a:off x="8794751" y="3425823"/>
            <a:ext cx="3394462" cy="3434400"/>
          </a:xfrm>
          <a:solidFill>
            <a:schemeClr val="bg1">
              <a:lumMod val="75000"/>
            </a:schemeClr>
          </a:solidFill>
        </p:spPr>
        <p:txBody>
          <a:bodyPr tIns="1440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2" name="Date Placeholder 1" hidden="1"/>
          <p:cNvSpPr>
            <a:spLocks noGrp="1"/>
          </p:cNvSpPr>
          <p:nvPr>
            <p:ph type="dt" sz="half" idx="18"/>
          </p:nvPr>
        </p:nvSpPr>
        <p:spPr>
          <a:xfrm>
            <a:off x="0" y="6912000"/>
            <a:ext cx="0" cy="0"/>
          </a:xfrm>
        </p:spPr>
        <p:txBody>
          <a:bodyPr rtlCol="0"/>
          <a:lstStyle>
            <a:lvl1pPr>
              <a:defRPr sz="100">
                <a:noFill/>
              </a:defRPr>
            </a:lvl1pPr>
          </a:lstStyle>
          <a:p>
            <a:pPr rtl="0"/>
            <a:r>
              <a:rPr lang="en-FI"/>
              <a:t>12/04/2019 18:44</a:t>
            </a:r>
            <a:endParaRPr lang="da-DK"/>
          </a:p>
        </p:txBody>
      </p:sp>
      <p:sp>
        <p:nvSpPr>
          <p:cNvPr id="7" name="FLD_Footer"/>
          <p:cNvSpPr>
            <a:spLocks noGrp="1"/>
          </p:cNvSpPr>
          <p:nvPr>
            <p:ph type="ftr" sz="quarter" idx="19"/>
          </p:nvPr>
        </p:nvSpPr>
        <p:spPr/>
        <p:txBody>
          <a:bodyPr rtlCol="0"/>
          <a:lstStyle/>
          <a:p>
            <a:pPr rtl="0"/>
            <a:endParaRPr lang="da-DK"/>
          </a:p>
        </p:txBody>
      </p:sp>
      <p:sp>
        <p:nvSpPr>
          <p:cNvPr id="8" name="Slide Number Placeholder 7"/>
          <p:cNvSpPr>
            <a:spLocks noGrp="1"/>
          </p:cNvSpPr>
          <p:nvPr>
            <p:ph type="sldNum" sz="quarter" idx="20"/>
          </p:nvPr>
        </p:nvSpPr>
        <p:spPr/>
        <p:txBody>
          <a:bodyPr rtlCol="0"/>
          <a:lstStyle/>
          <a:p>
            <a:pPr rtl="0"/>
            <a:fld id="{45D37B1E-C366-494F-A587-962AD9AABC83}" type="slidenum">
              <a:rPr lang="da-DK"/>
              <a:pPr/>
              <a:t>‹#›</a:t>
            </a:fld>
            <a:endParaRPr lang="da-DK"/>
          </a:p>
        </p:txBody>
      </p:sp>
    </p:spTree>
    <p:extLst>
      <p:ext uri="{BB962C8B-B14F-4D97-AF65-F5344CB8AC3E}">
        <p14:creationId xmlns:p14="http://schemas.microsoft.com/office/powerpoint/2010/main" val="636768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8" name="Picture Placeholder 1"/>
          <p:cNvSpPr>
            <a:spLocks noGrp="1"/>
          </p:cNvSpPr>
          <p:nvPr>
            <p:ph type="pic" sz="quarter" idx="13" hasCustomPrompt="1"/>
          </p:nvPr>
        </p:nvSpPr>
        <p:spPr>
          <a:xfrm>
            <a:off x="-1" y="0"/>
            <a:ext cx="12189601" cy="6858000"/>
          </a:xfrm>
          <a:solidFill>
            <a:schemeClr val="bg1">
              <a:lumMod val="85000"/>
            </a:schemeClr>
          </a:solidFill>
        </p:spPr>
        <p:txBody>
          <a:bodyPr tIns="972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6" name="Title 5"/>
          <p:cNvSpPr>
            <a:spLocks noGrp="1"/>
          </p:cNvSpPr>
          <p:nvPr>
            <p:ph type="title" hasCustomPrompt="1"/>
          </p:nvPr>
        </p:nvSpPr>
        <p:spPr>
          <a:xfrm>
            <a:off x="656568" y="391028"/>
            <a:ext cx="5437845" cy="1346332"/>
          </a:xfrm>
        </p:spPr>
        <p:txBody>
          <a:bodyPr rtlCol="0"/>
          <a:lstStyle>
            <a:lvl1pPr>
              <a:defRPr baseline="0">
                <a:solidFill>
                  <a:schemeClr val="bg1"/>
                </a:solidFill>
              </a:defRPr>
            </a:lvl1pPr>
          </a:lstStyle>
          <a:p>
            <a:pPr rtl="0"/>
            <a:r>
              <a:rPr lang="en-gb"/>
              <a:t>Click to add title</a:t>
            </a:r>
          </a:p>
        </p:txBody>
      </p:sp>
      <p:sp>
        <p:nvSpPr>
          <p:cNvPr id="2" name="Date Placeholder 1" hidden="1"/>
          <p:cNvSpPr>
            <a:spLocks noGrp="1"/>
          </p:cNvSpPr>
          <p:nvPr>
            <p:ph type="dt" sz="half" idx="14"/>
          </p:nvPr>
        </p:nvSpPr>
        <p:spPr>
          <a:xfrm>
            <a:off x="0" y="6912000"/>
            <a:ext cx="0" cy="0"/>
          </a:xfrm>
        </p:spPr>
        <p:txBody>
          <a:bodyPr rtlCol="0"/>
          <a:lstStyle>
            <a:lvl1pPr>
              <a:defRPr sz="100">
                <a:noFill/>
              </a:defRPr>
            </a:lvl1pPr>
          </a:lstStyle>
          <a:p>
            <a:pPr rtl="0"/>
            <a:r>
              <a:rPr lang="en-FI"/>
              <a:t>12/04/2019 18:44</a:t>
            </a:r>
            <a:endParaRPr lang="da-DK"/>
          </a:p>
        </p:txBody>
      </p:sp>
      <p:sp>
        <p:nvSpPr>
          <p:cNvPr id="7" name="FLD_Footer"/>
          <p:cNvSpPr>
            <a:spLocks noGrp="1"/>
          </p:cNvSpPr>
          <p:nvPr>
            <p:ph type="ftr" sz="quarter" idx="15"/>
          </p:nvPr>
        </p:nvSpPr>
        <p:spPr/>
        <p:txBody>
          <a:bodyPr rtlCol="0"/>
          <a:lstStyle>
            <a:lvl1pPr>
              <a:defRPr>
                <a:solidFill>
                  <a:schemeClr val="bg1"/>
                </a:solidFill>
              </a:defRPr>
            </a:lvl1pPr>
          </a:lstStyle>
          <a:p>
            <a:pPr rtl="0"/>
            <a:endParaRPr lang="da-DK"/>
          </a:p>
        </p:txBody>
      </p:sp>
      <p:sp>
        <p:nvSpPr>
          <p:cNvPr id="9" name="Slide Number Placeholder 8"/>
          <p:cNvSpPr>
            <a:spLocks noGrp="1"/>
          </p:cNvSpPr>
          <p:nvPr>
            <p:ph type="sldNum" sz="quarter" idx="16"/>
          </p:nvPr>
        </p:nvSpPr>
        <p:spPr/>
        <p:txBody>
          <a:bodyPr rtlCol="0"/>
          <a:lstStyle>
            <a:lvl1pPr>
              <a:defRPr>
                <a:solidFill>
                  <a:schemeClr val="bg1"/>
                </a:solidFill>
              </a:defRPr>
            </a:lvl1pPr>
          </a:lstStyle>
          <a:p>
            <a:pPr rtl="0"/>
            <a:fld id="{45D37B1E-C366-494F-A587-962AD9AABC83}" type="slidenum">
              <a:rPr lang="da-DK"/>
              <a:pPr/>
              <a:t>‹#›</a:t>
            </a:fld>
            <a:endParaRPr lang="da-DK"/>
          </a:p>
        </p:txBody>
      </p:sp>
    </p:spTree>
    <p:extLst>
      <p:ext uri="{BB962C8B-B14F-4D97-AF65-F5344CB8AC3E}">
        <p14:creationId xmlns:p14="http://schemas.microsoft.com/office/powerpoint/2010/main" val="1757791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3" name="Date Placeholder 2" hidden="1"/>
          <p:cNvSpPr>
            <a:spLocks noGrp="1"/>
          </p:cNvSpPr>
          <p:nvPr>
            <p:ph type="dt" sz="half" idx="10"/>
          </p:nvPr>
        </p:nvSpPr>
        <p:spPr>
          <a:xfrm>
            <a:off x="0" y="6912000"/>
            <a:ext cx="0" cy="0"/>
          </a:xfrm>
        </p:spPr>
        <p:txBody>
          <a:bodyPr rtlCol="0"/>
          <a:lstStyle>
            <a:lvl1pPr>
              <a:defRPr sz="100">
                <a:solidFill>
                  <a:schemeClr val="bg1"/>
                </a:solidFill>
              </a:defRPr>
            </a:lvl1pPr>
          </a:lstStyle>
          <a:p>
            <a:pPr rtl="0"/>
            <a:r>
              <a:rPr lang="en-FI"/>
              <a:t>12/04/2019 18:44</a:t>
            </a:r>
            <a:endParaRPr lang="da-DK"/>
          </a:p>
        </p:txBody>
      </p:sp>
      <p:sp>
        <p:nvSpPr>
          <p:cNvPr id="4" name="FLD_Footer"/>
          <p:cNvSpPr>
            <a:spLocks noGrp="1"/>
          </p:cNvSpPr>
          <p:nvPr>
            <p:ph type="ftr" sz="quarter" idx="11"/>
          </p:nvPr>
        </p:nvSpPr>
        <p:spPr/>
        <p:txBody>
          <a:bodyPr rtlCol="0"/>
          <a:lstStyle/>
          <a:p>
            <a:pPr rtl="0"/>
            <a:endParaRPr lang="da-DK"/>
          </a:p>
        </p:txBody>
      </p:sp>
      <p:sp>
        <p:nvSpPr>
          <p:cNvPr id="5" name="Slide Number Placeholder 4"/>
          <p:cNvSpPr>
            <a:spLocks noGrp="1"/>
          </p:cNvSpPr>
          <p:nvPr>
            <p:ph type="sldNum" sz="quarter" idx="12"/>
          </p:nvPr>
        </p:nvSpPr>
        <p:spPr/>
        <p:txBody>
          <a:bodyPr rtlCol="0"/>
          <a:lstStyle/>
          <a:p>
            <a:pPr rtl="0"/>
            <a:fld id="{45D37B1E-C366-494F-A587-962AD9AABC83}" type="slidenum">
              <a:rPr lang="da-DK"/>
              <a:pPr/>
              <a:t>‹#›</a:t>
            </a:fld>
            <a:endParaRPr lang="da-DK"/>
          </a:p>
        </p:txBody>
      </p:sp>
      <p:sp>
        <p:nvSpPr>
          <p:cNvPr id="11" name="USR_Name"/>
          <p:cNvSpPr>
            <a:spLocks noGrp="1"/>
          </p:cNvSpPr>
          <p:nvPr>
            <p:ph type="body" sz="quarter" idx="13" hasCustomPrompt="1"/>
          </p:nvPr>
        </p:nvSpPr>
        <p:spPr>
          <a:xfrm>
            <a:off x="3394074" y="1915152"/>
            <a:ext cx="8099423" cy="601488"/>
          </a:xfrm>
        </p:spPr>
        <p:txBody>
          <a:bodyPr rtlCol="0" anchor="b" anchorCtr="0"/>
          <a:lstStyle>
            <a:lvl1pPr marL="0" indent="0">
              <a:buFontTx/>
              <a:buNone/>
              <a:defRPr sz="2800" b="1"/>
            </a:lvl1pPr>
          </a:lstStyle>
          <a:p>
            <a:pPr lvl="0" rtl="0"/>
            <a:r>
              <a:rPr lang="en-gb"/>
              <a:t>Mette Agger Tang</a:t>
            </a:r>
          </a:p>
        </p:txBody>
      </p:sp>
      <p:sp>
        <p:nvSpPr>
          <p:cNvPr id="14" name="USR_Title"/>
          <p:cNvSpPr>
            <a:spLocks noGrp="1"/>
          </p:cNvSpPr>
          <p:nvPr>
            <p:ph type="body" sz="quarter" idx="14" hasCustomPrompt="1"/>
          </p:nvPr>
        </p:nvSpPr>
        <p:spPr>
          <a:xfrm>
            <a:off x="3394075" y="2630186"/>
            <a:ext cx="8099421" cy="445700"/>
          </a:xfrm>
        </p:spPr>
        <p:txBody>
          <a:bodyPr rtlCol="0"/>
          <a:lstStyle>
            <a:lvl1pPr marL="0" indent="0">
              <a:buNone/>
              <a:defRPr sz="2800"/>
            </a:lvl1pPr>
          </a:lstStyle>
          <a:p>
            <a:pPr lvl="0" rtl="0"/>
            <a:r>
              <a:rPr lang="en-gb"/>
              <a:t>Grafisk designer</a:t>
            </a:r>
          </a:p>
        </p:txBody>
      </p:sp>
      <p:sp>
        <p:nvSpPr>
          <p:cNvPr id="16" name="USR_Email"/>
          <p:cNvSpPr>
            <a:spLocks noGrp="1"/>
          </p:cNvSpPr>
          <p:nvPr>
            <p:ph type="body" sz="quarter" idx="15" hasCustomPrompt="1"/>
          </p:nvPr>
        </p:nvSpPr>
        <p:spPr>
          <a:xfrm>
            <a:off x="3394074" y="3166672"/>
            <a:ext cx="8099425" cy="484188"/>
          </a:xfrm>
        </p:spPr>
        <p:txBody>
          <a:bodyPr rtlCol="0"/>
          <a:lstStyle>
            <a:lvl1pPr marL="0" indent="0">
              <a:buNone/>
              <a:defRPr sz="2800" b="1" baseline="0"/>
            </a:lvl1pPr>
          </a:lstStyle>
          <a:p>
            <a:pPr lvl="0" rtl="0"/>
            <a:r>
              <a:rPr lang="en-gb"/>
              <a:t>mettan@norden.org</a:t>
            </a:r>
          </a:p>
        </p:txBody>
      </p:sp>
      <p:sp>
        <p:nvSpPr>
          <p:cNvPr id="17" name="USR_DirectPhone"/>
          <p:cNvSpPr>
            <a:spLocks noGrp="1"/>
          </p:cNvSpPr>
          <p:nvPr>
            <p:ph type="body" sz="quarter" idx="16" hasCustomPrompt="1"/>
          </p:nvPr>
        </p:nvSpPr>
        <p:spPr>
          <a:xfrm>
            <a:off x="3394074" y="3607704"/>
            <a:ext cx="8099425" cy="484188"/>
          </a:xfrm>
        </p:spPr>
        <p:txBody>
          <a:bodyPr rtlCol="0"/>
          <a:lstStyle>
            <a:lvl1pPr marL="0" indent="0">
              <a:buNone/>
              <a:defRPr sz="2800" b="1" baseline="0"/>
            </a:lvl1pPr>
          </a:lstStyle>
          <a:p>
            <a:pPr lvl="0" rtl="0"/>
            <a:r>
              <a:rPr lang="en-gb"/>
              <a:t>+45 60 39 42 08</a:t>
            </a:r>
          </a:p>
        </p:txBody>
      </p:sp>
      <p:sp>
        <p:nvSpPr>
          <p:cNvPr id="20" name="OFF_companyname"/>
          <p:cNvSpPr>
            <a:spLocks noGrp="1"/>
          </p:cNvSpPr>
          <p:nvPr>
            <p:ph type="body" sz="quarter" idx="18" hasCustomPrompt="1"/>
          </p:nvPr>
        </p:nvSpPr>
        <p:spPr>
          <a:xfrm>
            <a:off x="3394078" y="4426564"/>
            <a:ext cx="8099422" cy="330367"/>
          </a:xfrm>
        </p:spPr>
        <p:txBody>
          <a:bodyPr rtlCol="0" anchor="b" anchorCtr="0"/>
          <a:lstStyle>
            <a:lvl1pPr marL="0" indent="0">
              <a:buNone/>
              <a:defRPr sz="1800" b="1"/>
            </a:lvl1pPr>
          </a:lstStyle>
          <a:p>
            <a:pPr lvl="0" rtl="0"/>
            <a:r>
              <a:rPr lang="en-gb"/>
              <a:t>Nordisk Minsterråd</a:t>
            </a:r>
          </a:p>
        </p:txBody>
      </p:sp>
      <p:sp>
        <p:nvSpPr>
          <p:cNvPr id="19" name="USR_Address"/>
          <p:cNvSpPr>
            <a:spLocks noGrp="1"/>
          </p:cNvSpPr>
          <p:nvPr>
            <p:ph type="body" sz="quarter" idx="17" hasCustomPrompt="1"/>
          </p:nvPr>
        </p:nvSpPr>
        <p:spPr>
          <a:xfrm>
            <a:off x="3394074" y="4757888"/>
            <a:ext cx="8099422" cy="330367"/>
          </a:xfrm>
        </p:spPr>
        <p:txBody>
          <a:bodyPr rtlCol="0" anchor="t" anchorCtr="0"/>
          <a:lstStyle>
            <a:lvl1pPr marL="0" indent="0">
              <a:buNone/>
              <a:defRPr sz="1800"/>
            </a:lvl1pPr>
          </a:lstStyle>
          <a:p>
            <a:pPr lvl="0" rtl="0"/>
            <a:r>
              <a:rPr lang="en-gb"/>
              <a:t>Ved Stranden 18, København</a:t>
            </a:r>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r>
              <a:rPr lang="en-gb"/>
              <a:t> </a:t>
            </a:r>
          </a:p>
        </p:txBody>
      </p:sp>
    </p:spTree>
    <p:extLst>
      <p:ext uri="{BB962C8B-B14F-4D97-AF65-F5344CB8AC3E}">
        <p14:creationId xmlns:p14="http://schemas.microsoft.com/office/powerpoint/2010/main" val="2727217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12" name="Picture Placeholder 1"/>
          <p:cNvSpPr>
            <a:spLocks noGrp="1"/>
          </p:cNvSpPr>
          <p:nvPr>
            <p:ph type="pic" sz="quarter" idx="13" hasCustomPrompt="1"/>
          </p:nvPr>
        </p:nvSpPr>
        <p:spPr>
          <a:xfrm>
            <a:off x="0" y="0"/>
            <a:ext cx="12192000" cy="6858000"/>
          </a:xfrm>
          <a:noFill/>
        </p:spPr>
        <p:txBody>
          <a:bodyPr tIns="792000" rtlCol="0" anchor="ctr" anchorCtr="0"/>
          <a:lstStyle>
            <a:lvl1pPr marL="0" indent="0" algn="ctr">
              <a:buNone/>
              <a:tabLst>
                <a:tab pos="1700213" algn="l"/>
              </a:tabLst>
              <a:defRPr sz="2200" baseline="0">
                <a:solidFill>
                  <a:srgbClr val="ADCFF1"/>
                </a:solidFill>
              </a:defRPr>
            </a:lvl1pPr>
          </a:lstStyle>
          <a:p>
            <a:pPr rtl="0"/>
            <a:r>
              <a:rPr lang="en-gb"/>
              <a:t>Click here, and insert picture via Images-button in the ribbon</a:t>
            </a:r>
          </a:p>
        </p:txBody>
      </p:sp>
      <p:sp>
        <p:nvSpPr>
          <p:cNvPr id="2" name="LAN_Thanks"/>
          <p:cNvSpPr>
            <a:spLocks noGrp="1"/>
          </p:cNvSpPr>
          <p:nvPr>
            <p:ph type="title" hasCustomPrompt="1"/>
          </p:nvPr>
        </p:nvSpPr>
        <p:spPr>
          <a:xfrm>
            <a:off x="3326400" y="1639401"/>
            <a:ext cx="8167098" cy="1490661"/>
          </a:xfrm>
        </p:spPr>
        <p:txBody>
          <a:bodyPr rtlCol="0" anchor="t" anchorCtr="0"/>
          <a:lstStyle>
            <a:lvl1pPr>
              <a:defRPr sz="7800">
                <a:solidFill>
                  <a:srgbClr val="ADCFF1"/>
                </a:solidFill>
              </a:defRPr>
            </a:lvl1pPr>
          </a:lstStyle>
          <a:p>
            <a:pPr rtl="0"/>
            <a:r>
              <a:rPr lang="en-gb"/>
              <a:t>Tak.</a:t>
            </a:r>
          </a:p>
        </p:txBody>
      </p:sp>
      <p:sp>
        <p:nvSpPr>
          <p:cNvPr id="8" name="Date Placeholder 7"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9" name="FLD_Footer"/>
          <p:cNvSpPr>
            <a:spLocks noGrp="1"/>
          </p:cNvSpPr>
          <p:nvPr>
            <p:ph type="ftr" sz="quarter" idx="11"/>
          </p:nvPr>
        </p:nvSpPr>
        <p:spPr/>
        <p:txBody>
          <a:bodyPr rtlCol="0"/>
          <a:lstStyle>
            <a:lvl1pPr>
              <a:defRPr>
                <a:solidFill>
                  <a:srgbClr val="ADCFF1"/>
                </a:solidFill>
              </a:defRPr>
            </a:lvl1pPr>
          </a:lstStyle>
          <a:p>
            <a:pPr rtl="0"/>
            <a:endParaRPr lang="da-DK"/>
          </a:p>
        </p:txBody>
      </p:sp>
      <p:sp>
        <p:nvSpPr>
          <p:cNvPr id="10" name="Slide Number Placeholder 9"/>
          <p:cNvSpPr>
            <a:spLocks noGrp="1"/>
          </p:cNvSpPr>
          <p:nvPr>
            <p:ph type="sldNum" sz="quarter" idx="12"/>
          </p:nvPr>
        </p:nvSpPr>
        <p:spPr/>
        <p:txBody>
          <a:bodyPr rtlCol="0"/>
          <a:lstStyle>
            <a:lvl1pPr>
              <a:defRPr>
                <a:solidFill>
                  <a:srgbClr val="ADCFF1"/>
                </a:solidFill>
              </a:defRPr>
            </a:lvl1pPr>
          </a:lstStyle>
          <a:p>
            <a:pPr rtl="0"/>
            <a:fld id="{45D37B1E-C366-494F-A587-962AD9AABC83}" type="slidenum">
              <a:rPr lang="da-DK"/>
              <a:pPr/>
              <a:t>‹#›</a:t>
            </a:fld>
            <a:endParaRPr lang="da-DK"/>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rtlCol="0" anchor="t" anchorCtr="0" compatLnSpc="1">
            <a:prstTxWarp prst="textNoShape">
              <a:avLst/>
            </a:prstTxWarp>
          </a:bodyPr>
          <a:lstStyle/>
          <a:p>
            <a:pPr rtl="0"/>
            <a:r>
              <a:rPr lang="en-gb"/>
              <a:t> </a:t>
            </a:r>
          </a:p>
        </p:txBody>
      </p:sp>
    </p:spTree>
    <p:extLst>
      <p:ext uri="{BB962C8B-B14F-4D97-AF65-F5344CB8AC3E}">
        <p14:creationId xmlns:p14="http://schemas.microsoft.com/office/powerpoint/2010/main" val="2278048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lvl1pPr>
          </a:lstStyle>
          <a:p>
            <a:pPr rtl="0"/>
            <a:r>
              <a:rPr lang="en-gb"/>
              <a:t>Click to add title in max 2 lines</a:t>
            </a:r>
          </a:p>
        </p:txBody>
      </p:sp>
      <p:sp>
        <p:nvSpPr>
          <p:cNvPr id="3" name="Date Placeholder 2"/>
          <p:cNvSpPr>
            <a:spLocks noGrp="1"/>
          </p:cNvSpPr>
          <p:nvPr>
            <p:ph type="dt" sz="half" idx="10"/>
          </p:nvPr>
        </p:nvSpPr>
        <p:spPr>
          <a:xfrm>
            <a:off x="9137721" y="6964656"/>
            <a:ext cx="2355779" cy="176724"/>
          </a:xfrm>
        </p:spPr>
        <p:txBody>
          <a:bodyPr rtlCol="0"/>
          <a:lstStyle>
            <a:lvl1pPr>
              <a:defRPr sz="100">
                <a:solidFill>
                  <a:schemeClr val="bg1"/>
                </a:solidFill>
              </a:defRPr>
            </a:lvl1pPr>
          </a:lstStyle>
          <a:p>
            <a:pPr rtl="0"/>
            <a:r>
              <a:rPr lang="en-FI"/>
              <a:t>12/04/2019 18:44</a:t>
            </a:r>
            <a:endParaRPr lang="da-DK"/>
          </a:p>
        </p:txBody>
      </p:sp>
      <p:sp>
        <p:nvSpPr>
          <p:cNvPr id="4" name="FLD_Footer"/>
          <p:cNvSpPr>
            <a:spLocks noGrp="1"/>
          </p:cNvSpPr>
          <p:nvPr>
            <p:ph type="ftr" sz="quarter" idx="11"/>
          </p:nvPr>
        </p:nvSpPr>
        <p:spPr/>
        <p:txBody>
          <a:bodyPr rtlCol="0"/>
          <a:lstStyle/>
          <a:p>
            <a:pPr rtl="0"/>
            <a:endParaRPr lang="da-DK"/>
          </a:p>
        </p:txBody>
      </p:sp>
      <p:sp>
        <p:nvSpPr>
          <p:cNvPr id="5" name="Slide Number Placeholder 4"/>
          <p:cNvSpPr>
            <a:spLocks noGrp="1"/>
          </p:cNvSpPr>
          <p:nvPr>
            <p:ph type="sldNum" sz="quarter" idx="12"/>
          </p:nvPr>
        </p:nvSpPr>
        <p:spPr/>
        <p:txBody>
          <a:bodyPr rtlCol="0"/>
          <a:lstStyle/>
          <a:p>
            <a:pPr rtl="0"/>
            <a:fld id="{45D37B1E-C366-494F-A587-962AD9AABC83}" type="slidenum">
              <a:rPr lang="da-DK"/>
              <a:t>‹#›</a:t>
            </a:fld>
            <a:endParaRPr lang="da-DK"/>
          </a:p>
        </p:txBody>
      </p:sp>
    </p:spTree>
    <p:extLst>
      <p:ext uri="{BB962C8B-B14F-4D97-AF65-F5344CB8AC3E}">
        <p14:creationId xmlns:p14="http://schemas.microsoft.com/office/powerpoint/2010/main" val="945256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3" name="FLD_Footer"/>
          <p:cNvSpPr>
            <a:spLocks noGrp="1"/>
          </p:cNvSpPr>
          <p:nvPr>
            <p:ph type="ftr" sz="quarter" idx="11"/>
          </p:nvPr>
        </p:nvSpPr>
        <p:spPr/>
        <p:txBody>
          <a:bodyPr rtlCol="0"/>
          <a:lstStyle/>
          <a:p>
            <a:pPr rtl="0"/>
            <a:endParaRPr lang="da-DK"/>
          </a:p>
        </p:txBody>
      </p:sp>
      <p:sp>
        <p:nvSpPr>
          <p:cNvPr id="4" name="Slide Number Placeholder 3"/>
          <p:cNvSpPr>
            <a:spLocks noGrp="1"/>
          </p:cNvSpPr>
          <p:nvPr>
            <p:ph type="sldNum" sz="quarter" idx="12"/>
          </p:nvPr>
        </p:nvSpPr>
        <p:spPr/>
        <p:txBody>
          <a:bodyPr rtlCol="0"/>
          <a:lstStyle/>
          <a:p>
            <a:pPr rtl="0"/>
            <a:fld id="{45D37B1E-C366-494F-A587-962AD9AABC83}" type="slidenum">
              <a:rPr lang="da-DK"/>
              <a:t>‹#›</a:t>
            </a:fld>
            <a:endParaRPr lang="da-DK"/>
          </a:p>
        </p:txBody>
      </p:sp>
    </p:spTree>
    <p:extLst>
      <p:ext uri="{BB962C8B-B14F-4D97-AF65-F5344CB8AC3E}">
        <p14:creationId xmlns:p14="http://schemas.microsoft.com/office/powerpoint/2010/main" val="1198522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663759" y="375883"/>
            <a:ext cx="10931524" cy="61458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pPr rtl="0"/>
            <a:r>
              <a:rPr lang="en-gb" sz="4800">
                <a:solidFill>
                  <a:schemeClr val="accent2"/>
                </a:solidFill>
                <a:latin typeface="+mj-lt"/>
                <a:cs typeface="Arial" panose="020B0604020202020204" pitchFamily="34" charset="0"/>
              </a:rPr>
              <a:t>User guide – delete before use</a:t>
            </a:r>
            <a:endParaRPr lang="da-DK" sz="4800">
              <a:solidFill>
                <a:schemeClr val="accent2"/>
              </a:solidFill>
              <a:latin typeface="+mj-lt"/>
              <a:cs typeface="Arial" panose="020B0604020202020204" pitchFamily="34" charset="0"/>
            </a:endParaRPr>
          </a:p>
        </p:txBody>
      </p:sp>
      <p:sp>
        <p:nvSpPr>
          <p:cNvPr id="14" name="AutoShape 4"/>
          <p:cNvSpPr>
            <a:spLocks/>
          </p:cNvSpPr>
          <p:nvPr userDrawn="1"/>
        </p:nvSpPr>
        <p:spPr bwMode="gray">
          <a:xfrm>
            <a:off x="7456919" y="3114505"/>
            <a:ext cx="2160000" cy="1138773"/>
          </a:xfrm>
          <a:prstGeom prst="rect">
            <a:avLst/>
          </a:prstGeom>
          <a:noFill/>
          <a:ln w="12700" algn="ctr">
            <a:noFill/>
            <a:miter lim="800000"/>
            <a:headEnd/>
            <a:tailEnd/>
          </a:ln>
          <a:effectLst/>
        </p:spPr>
        <p:txBody>
          <a:bodyPr wrap="square" lIns="0" tIns="0" rIns="0" bIns="0" rtlCol="0">
            <a:spAutoFit/>
          </a:bodyPr>
          <a:lstStyle/>
          <a:p>
            <a:pPr rtl="0" fontAlgn="auto">
              <a:spcBef>
                <a:spcPts val="0"/>
              </a:spcBef>
              <a:spcAft>
                <a:spcPts val="600"/>
              </a:spcAft>
              <a:buFont typeface="+mj-lt"/>
              <a:buNone/>
              <a:defRPr/>
            </a:pPr>
            <a:r>
              <a:rPr lang="en-gb" sz="1000" b="1" noProof="1">
                <a:solidFill>
                  <a:schemeClr val="tx1"/>
                </a:solidFill>
                <a:latin typeface="+mn-lt"/>
                <a:cs typeface="Arial" panose="020B0604020202020204" pitchFamily="34" charset="0"/>
              </a:rPr>
              <a:t>Guides</a:t>
            </a:r>
            <a:endParaRPr lang="da-DK"/>
          </a:p>
          <a:p>
            <a:pPr rtl="0" eaLnBrk="1" fontAlgn="auto" hangingPunct="1">
              <a:spcBef>
                <a:spcPts val="0"/>
              </a:spcBef>
              <a:spcAft>
                <a:spcPts val="240"/>
              </a:spcAft>
              <a:buFont typeface="+mj-lt"/>
              <a:buNone/>
              <a:defRPr/>
            </a:pPr>
            <a:r>
              <a:rPr lang="en-gb" sz="900" noProof="1">
                <a:solidFill>
                  <a:schemeClr val="tx1"/>
                </a:solidFill>
                <a:latin typeface="+mn-lt"/>
                <a:cs typeface="Arial" panose="020B0604020202020204" pitchFamily="34" charset="0"/>
              </a:rPr>
              <a:t>To view drawing guides</a:t>
            </a:r>
            <a:endParaRPr lang="da-DK"/>
          </a:p>
          <a:p>
            <a:pPr rtl="0" eaLnBrk="1" fontAlgn="auto" hangingPunct="1">
              <a:spcBef>
                <a:spcPts val="0"/>
              </a:spcBef>
              <a:spcAft>
                <a:spcPts val="240"/>
              </a:spcAft>
              <a:buFont typeface="+mj-lt"/>
              <a:buNone/>
              <a:defRPr/>
            </a:pPr>
            <a:r>
              <a:rPr lang="en-gb" sz="900" b="1" noProof="1">
                <a:solidFill>
                  <a:schemeClr val="tx1"/>
                </a:solidFill>
                <a:latin typeface="+mn-lt"/>
                <a:cs typeface="Arial" panose="020B0604020202020204" pitchFamily="34" charset="0"/>
              </a:rPr>
              <a:t>1.</a:t>
            </a:r>
            <a:r>
              <a:rPr lang="en-gb" sz="900" noProof="1">
                <a:solidFill>
                  <a:schemeClr val="tx1"/>
                </a:solidFill>
                <a:latin typeface="+mn-lt"/>
                <a:cs typeface="Arial" panose="020B0604020202020204" pitchFamily="34" charset="0"/>
              </a:rPr>
              <a:t> Click the </a:t>
            </a:r>
            <a:r>
              <a:rPr lang="en-gb" sz="900" b="1" noProof="1">
                <a:solidFill>
                  <a:schemeClr val="tx1"/>
                </a:solidFill>
                <a:latin typeface="+mn-lt"/>
                <a:cs typeface="Arial" panose="020B0604020202020204" pitchFamily="34" charset="0"/>
              </a:rPr>
              <a:t>View</a:t>
            </a:r>
            <a:r>
              <a:rPr lang="en-gb" sz="900" noProof="1">
                <a:solidFill>
                  <a:schemeClr val="tx1"/>
                </a:solidFill>
                <a:latin typeface="+mn-lt"/>
                <a:cs typeface="Arial" panose="020B0604020202020204" pitchFamily="34" charset="0"/>
              </a:rPr>
              <a:t> tab, set </a:t>
            </a:r>
            <a:br>
              <a:rPr lang="en-GB" sz="900" noProof="1">
                <a:solidFill>
                  <a:schemeClr val="tx1"/>
                </a:solidFill>
                <a:latin typeface="+mn-lt"/>
                <a:cs typeface="Arial" panose="020B0604020202020204" pitchFamily="34" charset="0"/>
              </a:rPr>
            </a:br>
            <a:r>
              <a:rPr lang="en-gb" sz="900" noProof="1">
                <a:solidFill>
                  <a:schemeClr val="tx1"/>
                </a:solidFill>
                <a:latin typeface="+mn-lt"/>
                <a:cs typeface="Arial" panose="020B0604020202020204" pitchFamily="34" charset="0"/>
              </a:rPr>
              <a:t>tick mark next to </a:t>
            </a:r>
            <a:r>
              <a:rPr lang="en-gb" sz="900" b="1" noProof="1">
                <a:solidFill>
                  <a:schemeClr val="tx1"/>
                </a:solidFill>
                <a:latin typeface="+mn-lt"/>
                <a:cs typeface="Arial" panose="020B0604020202020204" pitchFamily="34" charset="0"/>
              </a:rPr>
              <a:t>Guides</a:t>
            </a:r>
            <a:endParaRPr lang="da-DK"/>
          </a:p>
          <a:p>
            <a:pPr rtl="0" eaLnBrk="1" fontAlgn="auto" hangingPunct="1">
              <a:spcBef>
                <a:spcPts val="0"/>
              </a:spcBef>
              <a:spcAft>
                <a:spcPts val="240"/>
              </a:spcAft>
              <a:buFont typeface="+mj-lt"/>
              <a:buNone/>
              <a:defRPr/>
            </a:pPr>
            <a:endParaRPr lang="da-DK" sz="900" noProof="1">
              <a:solidFill>
                <a:schemeClr val="tx1"/>
              </a:solidFill>
              <a:latin typeface="+mn-lt"/>
              <a:cs typeface="Arial" panose="020B0604020202020204" pitchFamily="34" charset="0"/>
            </a:endParaRPr>
          </a:p>
          <a:p>
            <a:pPr rtl="0" eaLnBrk="1" hangingPunct="1">
              <a:spcBef>
                <a:spcPts val="0"/>
              </a:spcBef>
              <a:spcAft>
                <a:spcPts val="240"/>
              </a:spcAft>
              <a:buFont typeface="+mj-lt"/>
              <a:buNone/>
              <a:defRPr/>
            </a:pPr>
            <a:r>
              <a:rPr lang="en-gb" sz="900" b="1" noProof="1">
                <a:solidFill>
                  <a:schemeClr val="tx1"/>
                </a:solidFill>
                <a:latin typeface="+mn-lt"/>
                <a:cs typeface="Arial" panose="020B0604020202020204" pitchFamily="34" charset="0"/>
              </a:rPr>
              <a:t>Hint: Alt + F9 </a:t>
            </a:r>
            <a:r>
              <a:rPr lang="en-gb" sz="900" b="0" noProof="1">
                <a:solidFill>
                  <a:schemeClr val="tx1"/>
                </a:solidFill>
                <a:latin typeface="+mn-lt"/>
                <a:cs typeface="Arial" panose="020B0604020202020204" pitchFamily="34" charset="0"/>
              </a:rPr>
              <a:t>for quick </a:t>
            </a:r>
            <a:br>
              <a:rPr lang="en-GB"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viewing of guides</a:t>
            </a:r>
            <a:endParaRPr lang="da-DK"/>
          </a:p>
        </p:txBody>
      </p:sp>
      <p:sp>
        <p:nvSpPr>
          <p:cNvPr id="15" name="Text Box 48"/>
          <p:cNvSpPr txBox="1">
            <a:spLocks noChangeArrowheads="1"/>
          </p:cNvSpPr>
          <p:nvPr userDrawn="1"/>
        </p:nvSpPr>
        <p:spPr bwMode="auto">
          <a:xfrm>
            <a:off x="7456919" y="1409700"/>
            <a:ext cx="21600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Aft>
                <a:spcPts val="600"/>
              </a:spcAft>
              <a:defRPr/>
            </a:pPr>
            <a:r>
              <a:rPr lang="en-gb" sz="1000" b="1" noProof="1">
                <a:solidFill>
                  <a:schemeClr val="tx1"/>
                </a:solidFill>
                <a:latin typeface="+mn-lt"/>
                <a:cs typeface="Arial" panose="020B0604020202020204" pitchFamily="34" charset="0"/>
              </a:rPr>
              <a:t>Change slide number, </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date and footer</a:t>
            </a:r>
            <a:endParaRPr lang="da-DK"/>
          </a:p>
          <a:p>
            <a:pPr marL="0" marR="0" indent="0" algn="l" defTabSz="914400" rtl="0" eaLnBrk="1" fontAlgn="auto" latinLnBrk="0" hangingPunct="1">
              <a:lnSpc>
                <a:spcPct val="100000"/>
              </a:lnSpc>
              <a:spcBef>
                <a:spcPts val="0"/>
              </a:spcBef>
              <a:spcAft>
                <a:spcPts val="600"/>
              </a:spcAft>
              <a:buClrTx/>
              <a:buSzTx/>
              <a:buFontTx/>
              <a:buNone/>
              <a:tabLst/>
              <a:defRPr/>
            </a:pPr>
            <a:r>
              <a:rPr lang="en-gb" sz="900" b="0" kern="1200" noProof="1">
                <a:solidFill>
                  <a:schemeClr val="tx1"/>
                </a:solidFill>
                <a:latin typeface="+mn-lt"/>
                <a:ea typeface="+mn-ea"/>
                <a:cs typeface="Arial" panose="020B0604020202020204" pitchFamily="34" charset="0"/>
              </a:rPr>
              <a:t>Do this at the very end, so you get </a:t>
            </a:r>
            <a:br>
              <a:rPr lang="en-GB" sz="900" b="0"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all the corrections with you</a:t>
            </a:r>
            <a:endParaRPr lang="da-DK"/>
          </a:p>
          <a:p>
            <a:pPr rtl="0" eaLnBrk="1" hangingPunct="1">
              <a:spcAft>
                <a:spcPts val="600"/>
              </a:spcAft>
              <a:defRPr/>
            </a:pPr>
            <a:r>
              <a:rPr lang="en-gb" sz="900" b="1" noProof="1">
                <a:solidFill>
                  <a:schemeClr val="tx1"/>
                </a:solidFill>
                <a:latin typeface="+mn-lt"/>
                <a:cs typeface="Arial" panose="020B0604020202020204" pitchFamily="34" charset="0"/>
              </a:rPr>
              <a:t>1.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Insert tab</a:t>
            </a:r>
            <a:endParaRPr lang="da-DK" altLang="da-DK" sz="900" strike="sngStrike" noProof="1">
              <a:solidFill>
                <a:schemeClr val="tx1"/>
              </a:solidFill>
              <a:latin typeface="+mn-lt"/>
              <a:cs typeface="Arial" panose="020B0604020202020204" pitchFamily="34" charset="0"/>
            </a:endParaRPr>
          </a:p>
          <a:p>
            <a:pPr rtl="0" eaLnBrk="1" hangingPunct="1">
              <a:spcAft>
                <a:spcPts val="600"/>
              </a:spcAft>
              <a:defRPr/>
            </a:pPr>
            <a:r>
              <a:rPr lang="en-gb" sz="900" b="1" noProof="1">
                <a:solidFill>
                  <a:schemeClr val="tx1"/>
                </a:solidFill>
                <a:latin typeface="+mn-lt"/>
                <a:cs typeface="Arial" panose="020B0604020202020204" pitchFamily="34" charset="0"/>
              </a:rPr>
              <a:t>2. </a:t>
            </a:r>
            <a:r>
              <a:rPr lang="en-gb" sz="900" b="0" noProof="1">
                <a:solidFill>
                  <a:schemeClr val="tx1"/>
                </a:solidFill>
                <a:latin typeface="+mn-lt"/>
                <a:cs typeface="Arial" panose="020B0604020202020204" pitchFamily="34" charset="0"/>
              </a:rPr>
              <a:t>Click</a:t>
            </a:r>
            <a:r>
              <a:rPr lang="en-gb" sz="900" b="1" noProof="1">
                <a:solidFill>
                  <a:schemeClr val="tx1"/>
                </a:solidFill>
                <a:latin typeface="+mn-lt"/>
                <a:cs typeface="Arial" panose="020B0604020202020204" pitchFamily="34" charset="0"/>
              </a:rPr>
              <a:t> </a:t>
            </a:r>
            <a:r>
              <a:rPr lang="en-gb" sz="900" b="0" noProof="1">
                <a:solidFill>
                  <a:schemeClr val="tx1"/>
                </a:solidFill>
                <a:latin typeface="+mn-lt"/>
                <a:cs typeface="Arial" panose="020B0604020202020204" pitchFamily="34" charset="0"/>
              </a:rPr>
              <a:t>on</a:t>
            </a:r>
            <a:r>
              <a:rPr lang="en-gb" sz="900" b="1" noProof="1">
                <a:solidFill>
                  <a:schemeClr val="tx1"/>
                </a:solidFill>
                <a:latin typeface="+mn-lt"/>
                <a:cs typeface="Arial" panose="020B0604020202020204" pitchFamily="34" charset="0"/>
              </a:rPr>
              <a:t> Header and Footer </a:t>
            </a:r>
            <a:br>
              <a:rPr lang="en-GB" altLang="da-DK" sz="900" b="1"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(write the desired text)</a:t>
            </a:r>
            <a:endParaRPr lang="da-DK"/>
          </a:p>
          <a:p>
            <a:pPr rtl="0" eaLnBrk="1" hangingPunct="1">
              <a:spcAft>
                <a:spcPts val="600"/>
              </a:spcAft>
              <a:defRPr/>
            </a:pPr>
            <a:r>
              <a:rPr lang="en-gb" sz="900" b="1" noProof="1">
                <a:solidFill>
                  <a:schemeClr val="tx1"/>
                </a:solidFill>
                <a:latin typeface="+mn-lt"/>
                <a:cs typeface="Arial" panose="020B0604020202020204" pitchFamily="34" charset="0"/>
              </a:rPr>
              <a:t>3. </a:t>
            </a:r>
            <a:r>
              <a:rPr lang="en-gb" sz="900" noProof="1">
                <a:solidFill>
                  <a:schemeClr val="tx1"/>
                </a:solidFill>
                <a:latin typeface="+mn-lt"/>
                <a:cs typeface="Arial" panose="020B0604020202020204" pitchFamily="34" charset="0"/>
              </a:rPr>
              <a:t>Click </a:t>
            </a:r>
            <a:r>
              <a:rPr lang="en-gb" sz="900" b="1" noProof="1">
                <a:solidFill>
                  <a:schemeClr val="tx1"/>
                </a:solidFill>
                <a:latin typeface="+mn-lt"/>
                <a:cs typeface="Arial" panose="020B0604020202020204" pitchFamily="34" charset="0"/>
              </a:rPr>
              <a:t>Apply to All</a:t>
            </a:r>
            <a:r>
              <a:rPr lang="en-gb" sz="900" noProof="1">
                <a:solidFill>
                  <a:schemeClr val="tx1"/>
                </a:solidFill>
                <a:latin typeface="+mn-lt"/>
                <a:cs typeface="Arial" panose="020B0604020202020204" pitchFamily="34" charset="0"/>
              </a:rPr>
              <a:t> or </a:t>
            </a:r>
            <a:r>
              <a:rPr lang="en-gb" sz="900" b="1" noProof="1">
                <a:solidFill>
                  <a:schemeClr val="tx1"/>
                </a:solidFill>
                <a:latin typeface="+mn-lt"/>
                <a:cs typeface="Arial" panose="020B0604020202020204" pitchFamily="34" charset="0"/>
              </a:rPr>
              <a:t>Apply </a:t>
            </a:r>
            <a:r>
              <a:rPr lang="en-gb" sz="900" b="0" noProof="1">
                <a:solidFill>
                  <a:schemeClr val="tx1"/>
                </a:solidFill>
                <a:latin typeface="+mn-lt"/>
                <a:cs typeface="Arial" panose="020B0604020202020204" pitchFamily="34" charset="0"/>
              </a:rPr>
              <a:t>if </a:t>
            </a:r>
            <a:br>
              <a:rPr lang="en-GB"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only used on one slide</a:t>
            </a:r>
            <a:endParaRPr lang="da-DK"/>
          </a:p>
        </p:txBody>
      </p:sp>
      <p:sp>
        <p:nvSpPr>
          <p:cNvPr id="18" name="AutoShape 4"/>
          <p:cNvSpPr>
            <a:spLocks/>
          </p:cNvSpPr>
          <p:nvPr userDrawn="1"/>
        </p:nvSpPr>
        <p:spPr bwMode="gray">
          <a:xfrm>
            <a:off x="4359622" y="1409700"/>
            <a:ext cx="2160000" cy="784830"/>
          </a:xfrm>
          <a:prstGeom prst="rect">
            <a:avLst/>
          </a:prstGeom>
          <a:noFill/>
          <a:ln w="12700" algn="ctr">
            <a:noFill/>
            <a:miter lim="800000"/>
            <a:headEnd/>
            <a:tailEnd/>
          </a:ln>
          <a:effectLst/>
        </p:spPr>
        <p:txBody>
          <a:bodyPr wrap="square" lIns="0" tIns="0" rIns="0" bIns="0" rtlCol="0">
            <a:spAutoFit/>
          </a:bodyPr>
          <a:lstStyle/>
          <a:p>
            <a:pPr rtl="0" fontAlgn="auto">
              <a:spcBef>
                <a:spcPts val="0"/>
              </a:spcBef>
              <a:spcAft>
                <a:spcPts val="600"/>
              </a:spcAft>
              <a:buFont typeface="+mj-lt"/>
              <a:buNone/>
              <a:defRPr/>
            </a:pPr>
            <a:r>
              <a:rPr lang="en-gb" sz="1000" b="1" noProof="1">
                <a:solidFill>
                  <a:schemeClr val="tx1"/>
                </a:solidFill>
                <a:latin typeface="+mn-lt"/>
                <a:cs typeface="Arial" panose="020B0604020202020204" pitchFamily="34" charset="0"/>
              </a:rPr>
              <a:t>Insert picture</a:t>
            </a:r>
            <a:endParaRPr lang="da-DK"/>
          </a:p>
          <a:p>
            <a:pPr rtl="0" eaLnBrk="1" fontAlgn="auto" hangingPunct="1">
              <a:spcBef>
                <a:spcPts val="0"/>
              </a:spcBef>
              <a:spcAft>
                <a:spcPts val="240"/>
              </a:spcAft>
              <a:buFont typeface="+mj-lt"/>
              <a:buNone/>
              <a:defRPr/>
            </a:pPr>
            <a:r>
              <a:rPr lang="en-gb" sz="900" noProof="1">
                <a:solidFill>
                  <a:schemeClr val="tx1"/>
                </a:solidFill>
                <a:latin typeface="+mn-lt"/>
                <a:cs typeface="Arial" panose="020B0604020202020204" pitchFamily="34" charset="0"/>
              </a:rPr>
              <a:t>On slides with picture placeholder, </a:t>
            </a:r>
            <a:br>
              <a:rPr lang="en-GB" sz="900" noProof="1">
                <a:solidFill>
                  <a:schemeClr val="tx1"/>
                </a:solidFill>
                <a:latin typeface="+mn-lt"/>
                <a:cs typeface="Arial" panose="020B0604020202020204" pitchFamily="34" charset="0"/>
              </a:rPr>
            </a:br>
            <a:r>
              <a:rPr lang="en-gb" sz="900" noProof="1">
                <a:solidFill>
                  <a:schemeClr val="tx1"/>
                </a:solidFill>
                <a:latin typeface="+mn-lt"/>
                <a:cs typeface="Arial" panose="020B0604020202020204" pitchFamily="34" charset="0"/>
              </a:rPr>
              <a:t>click on the picture placeholder and </a:t>
            </a:r>
            <a:br>
              <a:rPr lang="en-GB" sz="900" baseline="0" noProof="1">
                <a:solidFill>
                  <a:schemeClr val="tx1"/>
                </a:solidFill>
                <a:latin typeface="+mn-lt"/>
                <a:cs typeface="Arial" panose="020B0604020202020204" pitchFamily="34" charset="0"/>
              </a:rPr>
            </a:br>
            <a:r>
              <a:rPr lang="en-gb" sz="900"/>
              <a:t>insert picture via </a:t>
            </a:r>
            <a:r>
              <a:rPr lang="en-gb" sz="900" b="1"/>
              <a:t>Add Images</a:t>
            </a:r>
            <a:r>
              <a:rPr lang="en-gb" sz="900"/>
              <a:t>-button </a:t>
            </a:r>
            <a:br>
              <a:rPr lang="en-GB" sz="900"/>
            </a:br>
            <a:r>
              <a:rPr lang="en-gb" sz="900"/>
              <a:t>in the </a:t>
            </a:r>
            <a:r>
              <a:rPr lang="en-gb" sz="900" b="1"/>
              <a:t>NORDEN-</a:t>
            </a:r>
            <a:r>
              <a:rPr lang="en-gb" sz="900"/>
              <a:t>TAB</a:t>
            </a:r>
            <a:endParaRPr lang="da-DK" sz="900" b="1" noProof="1">
              <a:solidFill>
                <a:schemeClr val="tx1"/>
              </a:solidFill>
              <a:latin typeface="+mn-lt"/>
              <a:cs typeface="Arial" panose="020B0604020202020204" pitchFamily="34" charset="0"/>
            </a:endParaRPr>
          </a:p>
        </p:txBody>
      </p:sp>
      <p:sp>
        <p:nvSpPr>
          <p:cNvPr id="22" name="TextBox 12"/>
          <p:cNvSpPr txBox="1">
            <a:spLocks noChangeArrowheads="1"/>
          </p:cNvSpPr>
          <p:nvPr userDrawn="1"/>
        </p:nvSpPr>
        <p:spPr bwMode="auto">
          <a:xfrm>
            <a:off x="4359622" y="2220228"/>
            <a:ext cx="2160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rtl="0" eaLnBrk="1" hangingPunct="1">
              <a:spcBef>
                <a:spcPts val="0"/>
              </a:spcBef>
              <a:spcAft>
                <a:spcPts val="600"/>
              </a:spcAft>
              <a:buFontTx/>
              <a:buNone/>
              <a:defRPr/>
            </a:pPr>
            <a:endParaRPr lang="da-DK" sz="1000" b="1" noProof="1">
              <a:solidFill>
                <a:schemeClr val="tx1"/>
              </a:solidFill>
              <a:latin typeface="+mn-lt"/>
              <a:cs typeface="Arial" panose="020B0604020202020204" pitchFamily="34" charset="0"/>
            </a:endParaRPr>
          </a:p>
          <a:p>
            <a:pPr algn="l" rtl="0" eaLnBrk="1" hangingPunct="1">
              <a:spcBef>
                <a:spcPts val="0"/>
              </a:spcBef>
              <a:spcAft>
                <a:spcPts val="600"/>
              </a:spcAft>
              <a:buFontTx/>
              <a:buNone/>
              <a:defRPr/>
            </a:pPr>
            <a:r>
              <a:rPr lang="en-gb" sz="1000" b="1" noProof="1">
                <a:solidFill>
                  <a:schemeClr val="tx1"/>
                </a:solidFill>
                <a:latin typeface="+mn-lt"/>
                <a:cs typeface="Arial" panose="020B0604020202020204" pitchFamily="34" charset="0"/>
              </a:rPr>
              <a:t>Change picture</a:t>
            </a:r>
            <a:endParaRPr lang="da-DK" sz="1000" b="1" noProof="1">
              <a:solidFill>
                <a:schemeClr val="tx1"/>
              </a:solidFill>
              <a:latin typeface="+mn-lt"/>
              <a:cs typeface="Arial" panose="020B0604020202020204" pitchFamily="34" charset="0"/>
            </a:endParaRPr>
          </a:p>
          <a:p>
            <a:pPr algn="l" rtl="0" eaLnBrk="1" hangingPunct="1">
              <a:spcBef>
                <a:spcPts val="0"/>
              </a:spcBef>
              <a:spcAft>
                <a:spcPts val="600"/>
              </a:spcAft>
              <a:buFontTx/>
              <a:buNone/>
              <a:defRPr/>
            </a:pPr>
            <a:r>
              <a:rPr lang="en-gb" sz="900" b="1" noProof="1">
                <a:solidFill>
                  <a:schemeClr val="tx1"/>
                </a:solidFill>
                <a:latin typeface="+mn-lt"/>
                <a:cs typeface="Arial" panose="020B0604020202020204" pitchFamily="34" charset="0"/>
              </a:rPr>
              <a:t>1. </a:t>
            </a:r>
            <a:r>
              <a:rPr lang="en-gb" sz="900" b="0" noProof="1">
                <a:solidFill>
                  <a:schemeClr val="tx1"/>
                </a:solidFill>
                <a:latin typeface="+mn-lt"/>
                <a:cs typeface="Arial" panose="020B0604020202020204" pitchFamily="34" charset="0"/>
              </a:rPr>
              <a:t>Click</a:t>
            </a:r>
            <a:r>
              <a:rPr lang="en-gb" sz="900" b="1" noProof="1">
                <a:solidFill>
                  <a:schemeClr val="tx1"/>
                </a:solidFill>
                <a:latin typeface="+mn-lt"/>
                <a:cs typeface="Arial" panose="020B0604020202020204" pitchFamily="34" charset="0"/>
              </a:rPr>
              <a:t> </a:t>
            </a:r>
            <a:r>
              <a:rPr lang="en-gb" sz="900" b="1">
                <a:latin typeface="+mn-lt"/>
              </a:rPr>
              <a:t>NORDEN</a:t>
            </a:r>
            <a:r>
              <a:rPr lang="en-gb" sz="900" b="0">
                <a:latin typeface="+mn-lt"/>
              </a:rPr>
              <a:t>-TAB and</a:t>
            </a:r>
            <a:r>
              <a:rPr lang="en-gb" sz="900">
                <a:latin typeface="+mn-lt"/>
              </a:rPr>
              <a:t> </a:t>
            </a:r>
            <a:r>
              <a:rPr lang="en-gb" sz="900" b="0" noProof="1">
                <a:solidFill>
                  <a:schemeClr val="tx1"/>
                </a:solidFill>
                <a:latin typeface="+mn-lt"/>
                <a:cs typeface="Arial" panose="020B0604020202020204" pitchFamily="34" charset="0"/>
              </a:rPr>
              <a:t>click </a:t>
            </a:r>
            <a:br>
              <a:rPr lang="en-GB"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Images Tools</a:t>
            </a:r>
            <a:r>
              <a:rPr lang="en-gb" sz="900" b="0" noProof="1">
                <a:solidFill>
                  <a:schemeClr val="tx1"/>
                </a:solidFill>
                <a:latin typeface="+mn-lt"/>
                <a:cs typeface="Arial" panose="020B0604020202020204" pitchFamily="34" charset="0"/>
              </a:rPr>
              <a:t> drop down button, </a:t>
            </a:r>
            <a:br>
              <a:rPr lang="en-GB" sz="900" b="0" baseline="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choose </a:t>
            </a:r>
            <a:r>
              <a:rPr lang="en-gb" sz="900" b="1" noProof="1">
                <a:solidFill>
                  <a:schemeClr val="tx1"/>
                </a:solidFill>
                <a:latin typeface="+mn-lt"/>
                <a:cs typeface="Arial" panose="020B0604020202020204" pitchFamily="34" charset="0"/>
              </a:rPr>
              <a:t>Crop </a:t>
            </a:r>
            <a:r>
              <a:rPr lang="en-gb" sz="900" b="0" noProof="1">
                <a:solidFill>
                  <a:schemeClr val="tx1"/>
                </a:solidFill>
                <a:latin typeface="+mn-lt"/>
                <a:cs typeface="Arial" panose="020B0604020202020204" pitchFamily="34" charset="0"/>
              </a:rPr>
              <a:t>to change</a:t>
            </a:r>
            <a:r>
              <a:rPr lang="en-gb" sz="900" b="0" kern="1200" noProof="1">
                <a:solidFill>
                  <a:schemeClr val="tx1"/>
                </a:solidFill>
                <a:latin typeface="+mn-lt"/>
                <a:ea typeface="+mn-ea"/>
                <a:cs typeface="Arial" panose="020B0604020202020204" pitchFamily="34" charset="0"/>
              </a:rPr>
              <a:t> size or</a:t>
            </a:r>
            <a:r>
              <a:rPr lang="en-gb" sz="900" b="0" strike="noStrike" kern="1200" noProof="1">
                <a:solidFill>
                  <a:schemeClr val="tx1"/>
                </a:solidFill>
                <a:latin typeface="+mn-lt"/>
                <a:ea typeface="+mn-ea"/>
                <a:cs typeface="Arial" panose="020B0604020202020204" pitchFamily="34" charset="0"/>
              </a:rPr>
              <a:t> </a:t>
            </a:r>
            <a:r>
              <a:rPr lang="en-gb" sz="900" b="0" strike="noStrike" noProof="1">
                <a:solidFill>
                  <a:schemeClr val="tx1"/>
                </a:solidFill>
                <a:latin typeface="+mn-lt"/>
                <a:cs typeface="Arial" panose="020B0604020202020204" pitchFamily="34" charset="0"/>
              </a:rPr>
              <a:t>focus</a:t>
            </a:r>
            <a:br>
              <a:rPr lang="en-GB" sz="900" b="0" strike="noStrike"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of the picture</a:t>
            </a:r>
            <a:endParaRPr lang="da-DK" sz="900" b="0" strike="sngStrike" noProof="1">
              <a:solidFill>
                <a:schemeClr val="tx1"/>
              </a:solidFill>
              <a:latin typeface="+mn-lt"/>
              <a:cs typeface="Arial" panose="020B0604020202020204" pitchFamily="34" charset="0"/>
            </a:endParaRPr>
          </a:p>
          <a:p>
            <a:pPr algn="l" rtl="0" eaLnBrk="1" hangingPunct="1">
              <a:spcBef>
                <a:spcPct val="0"/>
              </a:spcBef>
              <a:spcAft>
                <a:spcPts val="600"/>
              </a:spcAft>
              <a:buFontTx/>
              <a:buNone/>
              <a:defRPr/>
            </a:pPr>
            <a:r>
              <a:rPr lang="en-gb" sz="900" b="1" noProof="1">
                <a:solidFill>
                  <a:schemeClr val="tx1"/>
                </a:solidFill>
                <a:latin typeface="+mn-lt"/>
                <a:cs typeface="Arial" panose="020B0604020202020204" pitchFamily="34" charset="0"/>
              </a:rPr>
              <a:t>2. </a:t>
            </a:r>
            <a:r>
              <a:rPr lang="en-gb"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hold </a:t>
            </a:r>
            <a:r>
              <a:rPr lang="en-gb" sz="900" b="1" noProof="1">
                <a:solidFill>
                  <a:schemeClr val="tx1"/>
                </a:solidFill>
                <a:latin typeface="+mn-lt"/>
                <a:cs typeface="Arial" panose="020B0604020202020204" pitchFamily="34" charset="0"/>
              </a:rPr>
              <a:t>SHIFT-</a:t>
            </a:r>
            <a:r>
              <a:rPr lang="en-gb"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dragging the corners of the </a:t>
            </a:r>
            <a:r>
              <a:rPr lang="en-gb" sz="900" b="0" kern="1200" noProof="1">
                <a:solidFill>
                  <a:schemeClr val="tx1"/>
                </a:solidFill>
                <a:latin typeface="+mn-lt"/>
                <a:ea typeface="+mn-ea"/>
                <a:cs typeface="Arial" panose="020B0604020202020204" pitchFamily="34" charset="0"/>
              </a:rPr>
              <a:t>picture</a:t>
            </a:r>
            <a:endParaRPr lang="da-DK"/>
          </a:p>
          <a:p>
            <a:pPr algn="l" rtl="0" eaLnBrk="1" hangingPunct="1">
              <a:spcBef>
                <a:spcPct val="0"/>
              </a:spcBef>
              <a:spcAft>
                <a:spcPts val="600"/>
              </a:spcAft>
              <a:buFontTx/>
              <a:buNone/>
              <a:defRPr/>
            </a:pPr>
            <a:r>
              <a:rPr lang="en-gb" sz="900" b="1" noProof="1">
                <a:solidFill>
                  <a:schemeClr val="tx1"/>
                </a:solidFill>
                <a:latin typeface="+mn-lt"/>
                <a:cs typeface="Arial" panose="020B0604020202020204" pitchFamily="34" charset="0"/>
              </a:rPr>
              <a:t>Hint:</a:t>
            </a:r>
            <a:r>
              <a:rPr lang="en-gb" sz="900" b="0" noProof="1">
                <a:solidFill>
                  <a:schemeClr val="tx1"/>
                </a:solidFill>
                <a:latin typeface="+mn-lt"/>
                <a:cs typeface="Arial" panose="020B0604020202020204" pitchFamily="34" charset="0"/>
              </a:rPr>
              <a:t> If you delete the picture and </a:t>
            </a:r>
            <a:br>
              <a:rPr lang="en-GB" altLang="da-DK"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lie in front of the text or graphic</a:t>
            </a:r>
            <a:r>
              <a:rPr lang="en-gb" sz="900" b="0" strike="noStrike" noProof="1">
                <a:solidFill>
                  <a:schemeClr val="tx1"/>
                </a:solidFill>
                <a:latin typeface="+mn-lt"/>
                <a:cs typeface="Arial" panose="020B0604020202020204" pitchFamily="34" charset="0"/>
              </a:rPr>
              <a:t>,</a:t>
            </a:r>
            <a:r>
              <a:rPr lang="en-gb" sz="900" b="0" strike="sngStrike" noProof="1">
                <a:solidFill>
                  <a:schemeClr val="tx1"/>
                </a:solidFill>
                <a:latin typeface="+mn-lt"/>
                <a:cs typeface="Arial" panose="020B0604020202020204" pitchFamily="34" charset="0"/>
              </a:rPr>
              <a:t> </a:t>
            </a:r>
            <a:br>
              <a:rPr lang="en-GB" altLang="da-DK" sz="900" b="0" noProof="1">
                <a:solidFill>
                  <a:schemeClr val="tx1"/>
                </a:solidFill>
                <a:latin typeface="+mn-lt"/>
                <a:cs typeface="Arial" panose="020B0604020202020204" pitchFamily="34" charset="0"/>
              </a:rPr>
            </a:br>
            <a:r>
              <a:rPr lang="en-gb" sz="900" b="0" strike="noStrike" noProof="1">
                <a:solidFill>
                  <a:schemeClr val="tx1"/>
                </a:solidFill>
                <a:latin typeface="+mn-lt"/>
                <a:cs typeface="Arial" panose="020B0604020202020204" pitchFamily="34" charset="0"/>
              </a:rPr>
              <a:t>if</a:t>
            </a:r>
            <a:r>
              <a:rPr lang="en-gb" sz="900" b="0" noProof="1">
                <a:solidFill>
                  <a:schemeClr val="tx1"/>
                </a:solidFill>
                <a:latin typeface="+mn-lt"/>
                <a:cs typeface="Arial" panose="020B0604020202020204" pitchFamily="34" charset="0"/>
              </a:rPr>
              <a:t> this happens, select the picture, </a:t>
            </a:r>
            <a:br>
              <a:rPr lang="en-GB" altLang="da-DK"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right-click and choose </a:t>
            </a:r>
            <a:r>
              <a:rPr lang="en-gb" sz="900" b="1" noProof="1">
                <a:solidFill>
                  <a:schemeClr val="tx1"/>
                </a:solidFill>
                <a:latin typeface="+mn-lt"/>
                <a:cs typeface="Arial" panose="020B0604020202020204" pitchFamily="34" charset="0"/>
              </a:rPr>
              <a:t>Send to Back</a:t>
            </a:r>
            <a:endParaRPr lang="da-DK"/>
          </a:p>
          <a:p>
            <a:pPr algn="l" rtl="0" eaLnBrk="1" hangingPunct="1">
              <a:spcBef>
                <a:spcPct val="0"/>
              </a:spcBef>
              <a:spcAft>
                <a:spcPts val="600"/>
              </a:spcAft>
              <a:buFontTx/>
              <a:buNone/>
              <a:defRPr/>
            </a:pPr>
            <a:endParaRPr lang="da-DK" altLang="da-DK" sz="900" b="0" noProof="1">
              <a:solidFill>
                <a:schemeClr val="tx1"/>
              </a:solidFill>
              <a:latin typeface="+mn-lt"/>
              <a:cs typeface="Arial" panose="020B0604020202020204" pitchFamily="34" charset="0"/>
            </a:endParaRPr>
          </a:p>
        </p:txBody>
      </p:sp>
      <p:sp>
        <p:nvSpPr>
          <p:cNvPr id="12" name="Text Box 48"/>
          <p:cNvSpPr txBox="1">
            <a:spLocks noChangeArrowheads="1"/>
          </p:cNvSpPr>
          <p:nvPr userDrawn="1"/>
        </p:nvSpPr>
        <p:spPr bwMode="auto">
          <a:xfrm>
            <a:off x="693739" y="3277385"/>
            <a:ext cx="21600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Aft>
                <a:spcPts val="600"/>
              </a:spcAft>
              <a:defRPr/>
            </a:pPr>
            <a:r>
              <a:rPr lang="en-gb" sz="1000" b="1" noProof="1">
                <a:solidFill>
                  <a:schemeClr val="tx1"/>
                </a:solidFill>
                <a:latin typeface="+mn-lt"/>
                <a:cs typeface="Arial" panose="020B0604020202020204" pitchFamily="34" charset="0"/>
              </a:rPr>
              <a:t>Use layouts</a:t>
            </a:r>
            <a:endParaRPr lang="da-DK"/>
          </a:p>
          <a:p>
            <a:pPr rtl="0" eaLnBrk="1" hangingPunct="1">
              <a:spcAft>
                <a:spcPts val="600"/>
              </a:spcAft>
              <a:defRPr/>
            </a:pPr>
            <a:r>
              <a:rPr lang="en-gb" sz="900" b="1" noProof="1">
                <a:solidFill>
                  <a:schemeClr val="tx1"/>
                </a:solidFill>
                <a:latin typeface="+mn-lt"/>
                <a:cs typeface="Arial" panose="020B0604020202020204" pitchFamily="34" charset="0"/>
              </a:rPr>
              <a:t>1.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Home tab</a:t>
            </a:r>
            <a:endParaRPr lang="da-DK" altLang="da-DK" sz="900" b="0" strike="sngStrike" noProof="1">
              <a:solidFill>
                <a:schemeClr val="tx1"/>
              </a:solidFill>
              <a:latin typeface="+mn-lt"/>
              <a:cs typeface="Arial" panose="020B0604020202020204" pitchFamily="34" charset="0"/>
            </a:endParaRPr>
          </a:p>
          <a:p>
            <a:pPr rtl="0" eaLnBrk="1" hangingPunct="1">
              <a:spcAft>
                <a:spcPts val="600"/>
              </a:spcAft>
              <a:defRPr/>
            </a:pPr>
            <a:r>
              <a:rPr lang="en-gb" sz="900" b="1" noProof="1">
                <a:solidFill>
                  <a:schemeClr val="tx1"/>
                </a:solidFill>
                <a:latin typeface="+mn-lt"/>
                <a:cs typeface="Arial" panose="020B0604020202020204" pitchFamily="34" charset="0"/>
              </a:rPr>
              <a:t>2.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New Slide </a:t>
            </a:r>
            <a:r>
              <a:rPr lang="en-gb" sz="900" noProof="1">
                <a:solidFill>
                  <a:schemeClr val="tx1"/>
                </a:solidFill>
                <a:latin typeface="+mn-lt"/>
                <a:cs typeface="Arial" panose="020B0604020202020204" pitchFamily="34" charset="0"/>
              </a:rPr>
              <a:t>menu to insert new slide</a:t>
            </a:r>
            <a:endParaRPr lang="da-DK"/>
          </a:p>
          <a:p>
            <a:pPr rtl="0" eaLnBrk="1" hangingPunct="1">
              <a:spcAft>
                <a:spcPts val="240"/>
              </a:spcAft>
              <a:defRPr/>
            </a:pPr>
            <a:r>
              <a:rPr lang="en-gb" sz="900" b="1" noProof="1">
                <a:solidFill>
                  <a:schemeClr val="tx1"/>
                </a:solidFill>
                <a:latin typeface="+mn-lt"/>
                <a:cs typeface="Arial" panose="020B0604020202020204" pitchFamily="34" charset="0"/>
              </a:rPr>
              <a:t>3. </a:t>
            </a:r>
            <a:r>
              <a:rPr lang="en-gb" sz="900" noProof="1">
                <a:solidFill>
                  <a:schemeClr val="tx1"/>
                </a:solidFill>
                <a:latin typeface="+mn-lt"/>
                <a:cs typeface="Arial" panose="020B0604020202020204" pitchFamily="34" charset="0"/>
              </a:rPr>
              <a:t>Choose </a:t>
            </a:r>
            <a:r>
              <a:rPr lang="en-gb" sz="900" b="1" noProof="1">
                <a:solidFill>
                  <a:schemeClr val="tx1"/>
                </a:solidFill>
                <a:latin typeface="+mn-lt"/>
                <a:cs typeface="Arial" panose="020B0604020202020204" pitchFamily="34" charset="0"/>
              </a:rPr>
              <a:t>Layout</a:t>
            </a:r>
            <a:r>
              <a:rPr lang="en-gb" sz="900" noProof="1">
                <a:solidFill>
                  <a:schemeClr val="tx1"/>
                </a:solidFill>
                <a:latin typeface="+mn-lt"/>
                <a:cs typeface="Arial" panose="020B0604020202020204" pitchFamily="34" charset="0"/>
              </a:rPr>
              <a:t> to change an appropriate layout from the </a:t>
            </a:r>
            <a:br>
              <a:rPr lang="en-GB" altLang="da-DK" sz="900" baseline="0" noProof="1">
                <a:solidFill>
                  <a:schemeClr val="tx1"/>
                </a:solidFill>
                <a:latin typeface="+mn-lt"/>
                <a:cs typeface="Arial" panose="020B0604020202020204" pitchFamily="34" charset="0"/>
              </a:rPr>
            </a:br>
            <a:r>
              <a:rPr lang="en-gb" sz="900" strike="noStrike" noProof="1">
                <a:solidFill>
                  <a:schemeClr val="tx1"/>
                </a:solidFill>
                <a:latin typeface="+mn-lt"/>
                <a:cs typeface="Arial" panose="020B0604020202020204" pitchFamily="34" charset="0"/>
              </a:rPr>
              <a:t>"</a:t>
            </a:r>
            <a:r>
              <a:rPr lang="en-gb" sz="900" noProof="1">
                <a:solidFill>
                  <a:schemeClr val="tx1"/>
                </a:solidFill>
                <a:latin typeface="+mn-lt"/>
                <a:cs typeface="Arial" panose="020B0604020202020204" pitchFamily="34" charset="0"/>
              </a:rPr>
              <a:t>drop down</a:t>
            </a:r>
            <a:r>
              <a:rPr lang="en-gb" sz="900" strike="noStrike" noProof="1">
                <a:solidFill>
                  <a:schemeClr val="tx1"/>
                </a:solidFill>
                <a:latin typeface="+mn-lt"/>
                <a:cs typeface="Arial" panose="020B0604020202020204" pitchFamily="34" charset="0"/>
              </a:rPr>
              <a:t>"</a:t>
            </a:r>
            <a:r>
              <a:rPr lang="en-gb" sz="900" noProof="1">
                <a:solidFill>
                  <a:schemeClr val="tx1"/>
                </a:solidFill>
                <a:latin typeface="+mn-lt"/>
                <a:cs typeface="Arial" panose="020B0604020202020204" pitchFamily="34" charset="0"/>
              </a:rPr>
              <a:t> menu </a:t>
            </a:r>
            <a:endParaRPr lang="da-DK" sz="900" b="1" noProof="1">
              <a:solidFill>
                <a:schemeClr val="tx1"/>
              </a:solidFill>
              <a:latin typeface="+mn-lt"/>
              <a:cs typeface="Arial" panose="020B0604020202020204" pitchFamily="34" charset="0"/>
            </a:endParaRPr>
          </a:p>
        </p:txBody>
      </p:sp>
      <p:sp>
        <p:nvSpPr>
          <p:cNvPr id="27" name="AutoShape 4"/>
          <p:cNvSpPr>
            <a:spLocks/>
          </p:cNvSpPr>
          <p:nvPr userDrawn="1"/>
        </p:nvSpPr>
        <p:spPr bwMode="gray">
          <a:xfrm>
            <a:off x="706058" y="4709084"/>
            <a:ext cx="2160000" cy="913070"/>
          </a:xfrm>
          <a:prstGeom prst="rect">
            <a:avLst/>
          </a:prstGeom>
          <a:noFill/>
          <a:ln w="12700" algn="ctr">
            <a:noFill/>
            <a:miter lim="800000"/>
            <a:headEnd/>
            <a:tailEnd/>
          </a:ln>
          <a:effectLst/>
        </p:spPr>
        <p:txBody>
          <a:bodyPr wrap="square" lIns="0" tIns="0" rIns="0" bIns="0" rtlCol="0">
            <a:spAutoFit/>
          </a:bodyPr>
          <a:lstStyle/>
          <a:p>
            <a:pPr rtl="0" fontAlgn="auto">
              <a:spcBef>
                <a:spcPts val="0"/>
              </a:spcBef>
              <a:spcAft>
                <a:spcPts val="600"/>
              </a:spcAft>
              <a:buFont typeface="+mj-lt"/>
              <a:buNone/>
              <a:defRPr/>
            </a:pPr>
            <a:r>
              <a:rPr lang="en-gb" sz="1000" b="1" noProof="1">
                <a:solidFill>
                  <a:schemeClr val="tx1"/>
                </a:solidFill>
                <a:latin typeface="+mn-lt"/>
                <a:cs typeface="Arial" panose="020B0604020202020204" pitchFamily="34" charset="0"/>
              </a:rPr>
              <a:t>Reset slide</a:t>
            </a:r>
            <a:endParaRPr lang="da-DK"/>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sz="900" b="1" noProof="1">
                <a:solidFill>
                  <a:schemeClr val="tx1"/>
                </a:solidFill>
                <a:latin typeface="+mn-lt"/>
                <a:cs typeface="Arial" panose="020B0604020202020204" pitchFamily="34" charset="0"/>
              </a:rPr>
              <a:t>1.</a:t>
            </a:r>
            <a:r>
              <a:rPr lang="en-gb" sz="900" noProof="1">
                <a:solidFill>
                  <a:schemeClr val="tx1"/>
                </a:solidFill>
                <a:latin typeface="+mn-lt"/>
                <a:cs typeface="Arial" panose="020B0604020202020204" pitchFamily="34" charset="0"/>
              </a:rPr>
              <a:t> Click the </a:t>
            </a:r>
            <a:r>
              <a:rPr lang="en-gb" sz="900" b="1" noProof="1">
                <a:solidFill>
                  <a:schemeClr val="tx1"/>
                </a:solidFill>
                <a:latin typeface="+mn-lt"/>
                <a:cs typeface="Arial" panose="020B0604020202020204" pitchFamily="34" charset="0"/>
              </a:rPr>
              <a:t>Home tab</a:t>
            </a:r>
            <a:endParaRPr lang="da-DK" altLang="da-DK" sz="90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sz="900" b="1" noProof="1">
                <a:solidFill>
                  <a:schemeClr val="tx1"/>
                </a:solidFill>
                <a:latin typeface="+mn-lt"/>
                <a:cs typeface="Arial" panose="020B0604020202020204" pitchFamily="34" charset="0"/>
              </a:rPr>
              <a:t>2.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Reset </a:t>
            </a:r>
            <a:r>
              <a:rPr lang="en-gb" sz="900" noProof="1">
                <a:solidFill>
                  <a:schemeClr val="tx1"/>
                </a:solidFill>
                <a:latin typeface="+mn-lt"/>
                <a:cs typeface="Arial" panose="020B0604020202020204" pitchFamily="34" charset="0"/>
              </a:rPr>
              <a:t>menu to reset</a:t>
            </a:r>
            <a:endParaRPr lang="da-DK"/>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sz="900" noProof="1">
                <a:solidFill>
                  <a:schemeClr val="tx1"/>
                </a:solidFill>
                <a:latin typeface="+mn-lt"/>
                <a:cs typeface="Arial" panose="020B0604020202020204" pitchFamily="34" charset="0"/>
              </a:rPr>
              <a:t>position, size and formatting of the</a:t>
            </a:r>
            <a:endParaRPr lang="da-DK"/>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sz="900" noProof="1">
                <a:solidFill>
                  <a:schemeClr val="tx1"/>
                </a:solidFill>
                <a:latin typeface="+mn-lt"/>
                <a:cs typeface="Arial" panose="020B0604020202020204" pitchFamily="34" charset="0"/>
              </a:rPr>
              <a:t>slide placeholders to their default settings</a:t>
            </a:r>
            <a:endParaRPr lang="da-DK" altLang="da-DK" sz="900" noProof="1">
              <a:solidFill>
                <a:schemeClr val="tx1"/>
              </a:solidFill>
              <a:latin typeface="+mn-lt"/>
              <a:cs typeface="Arial" panose="020B0604020202020204" pitchFamily="34" charset="0"/>
            </a:endParaRPr>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rtl="0"/>
            <a:endParaRPr lang="da-DK"/>
          </a:p>
        </p:txBody>
      </p:sp>
      <p:sp>
        <p:nvSpPr>
          <p:cNvPr id="4" name="Rectangle 2"/>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rtl="0"/>
            <a:endParaRPr lang="da-DK"/>
          </a:p>
        </p:txBody>
      </p:sp>
      <p:sp>
        <p:nvSpPr>
          <p:cNvPr id="29" name="Text Box 48"/>
          <p:cNvSpPr txBox="1">
            <a:spLocks noChangeArrowheads="1"/>
          </p:cNvSpPr>
          <p:nvPr userDrawn="1"/>
        </p:nvSpPr>
        <p:spPr bwMode="auto">
          <a:xfrm>
            <a:off x="693740" y="1409700"/>
            <a:ext cx="2486866"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Aft>
                <a:spcPts val="600"/>
              </a:spcAft>
              <a:defRPr/>
            </a:pPr>
            <a:r>
              <a:rPr lang="en-gb" sz="1000" b="1" noProof="1">
                <a:solidFill>
                  <a:schemeClr val="tx1"/>
                </a:solidFill>
                <a:latin typeface="+mn-lt"/>
                <a:cs typeface="Arial" panose="020B0604020202020204" pitchFamily="34" charset="0"/>
              </a:rPr>
              <a:t>Use text styles</a:t>
            </a:r>
            <a:endParaRPr lang="da-DK" sz="1000" b="1" noProof="1">
              <a:solidFill>
                <a:schemeClr val="tx1"/>
              </a:solidFill>
              <a:latin typeface="+mn-lt"/>
              <a:cs typeface="Arial" panose="020B0604020202020204" pitchFamily="34" charset="0"/>
            </a:endParaRPr>
          </a:p>
          <a:p>
            <a:pPr rtl="0" eaLnBrk="1" hangingPunct="1">
              <a:spcAft>
                <a:spcPts val="600"/>
              </a:spcAft>
              <a:defRPr/>
            </a:pPr>
            <a:r>
              <a:rPr lang="en-gb" sz="900" b="0" noProof="1">
                <a:solidFill>
                  <a:schemeClr val="tx1"/>
                </a:solidFill>
                <a:latin typeface="+mn-lt"/>
                <a:cs typeface="Arial" panose="020B0604020202020204" pitchFamily="34" charset="0"/>
              </a:rPr>
              <a:t>Delete bullet if you want regular text. Click ENTER and then Bullet-button for correct bullet. </a:t>
            </a:r>
            <a:br>
              <a:rPr lang="en-GB" altLang="da-DK" sz="900" b="0" baseline="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Use the </a:t>
            </a:r>
            <a:r>
              <a:rPr lang="en-gb" sz="900" b="1" noProof="1">
                <a:solidFill>
                  <a:schemeClr val="tx1"/>
                </a:solidFill>
                <a:latin typeface="+mn-lt"/>
                <a:cs typeface="Arial" panose="020B0604020202020204" pitchFamily="34" charset="0"/>
              </a:rPr>
              <a:t>TAB</a:t>
            </a:r>
            <a:r>
              <a:rPr lang="en-gb" sz="900" b="0" noProof="1">
                <a:solidFill>
                  <a:schemeClr val="tx1"/>
                </a:solidFill>
                <a:latin typeface="+mn-lt"/>
                <a:cs typeface="Arial" panose="020B0604020202020204" pitchFamily="34" charset="0"/>
              </a:rPr>
              <a:t>-key to jump through </a:t>
            </a:r>
            <a:br>
              <a:rPr lang="en-GB" altLang="da-DK" sz="900" b="0" baseline="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levels. Click </a:t>
            </a:r>
            <a:r>
              <a:rPr lang="en-gb" sz="900" b="1" noProof="1">
                <a:solidFill>
                  <a:schemeClr val="tx1"/>
                </a:solidFill>
                <a:latin typeface="+mn-lt"/>
                <a:cs typeface="Arial" panose="020B0604020202020204" pitchFamily="34" charset="0"/>
              </a:rPr>
              <a:t>ENTER</a:t>
            </a:r>
            <a:r>
              <a:rPr lang="en-gb" sz="900" b="0" noProof="1">
                <a:solidFill>
                  <a:schemeClr val="tx1"/>
                </a:solidFill>
                <a:latin typeface="+mn-lt"/>
                <a:cs typeface="Arial" panose="020B0604020202020204" pitchFamily="34" charset="0"/>
              </a:rPr>
              <a:t>, then </a:t>
            </a:r>
            <a:r>
              <a:rPr lang="en-gb" sz="900" b="1" noProof="1">
                <a:solidFill>
                  <a:schemeClr val="tx1"/>
                </a:solidFill>
                <a:latin typeface="+mn-lt"/>
                <a:cs typeface="Arial" panose="020B0604020202020204" pitchFamily="34" charset="0"/>
              </a:rPr>
              <a:t>TAB</a:t>
            </a:r>
            <a:r>
              <a:rPr lang="en-gb" sz="900" b="0" noProof="1">
                <a:solidFill>
                  <a:schemeClr val="tx1"/>
                </a:solidFill>
                <a:latin typeface="+mn-lt"/>
                <a:cs typeface="Arial" panose="020B0604020202020204" pitchFamily="34" charset="0"/>
              </a:rPr>
              <a:t> to switch from </a:t>
            </a:r>
            <a:br>
              <a:rPr lang="en-GB" altLang="da-DK" sz="900" b="0" baseline="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one level to the next level</a:t>
            </a:r>
            <a:endParaRPr lang="da-DK"/>
          </a:p>
          <a:p>
            <a:pPr rtl="0" eaLnBrk="1" hangingPunct="1">
              <a:spcAft>
                <a:spcPts val="240"/>
              </a:spcAft>
              <a:defRPr/>
            </a:pPr>
            <a:r>
              <a:rPr lang="en-gb" sz="900" b="0" noProof="1">
                <a:solidFill>
                  <a:schemeClr val="tx1"/>
                </a:solidFill>
                <a:latin typeface="+mn-lt"/>
                <a:cs typeface="Arial" panose="020B0604020202020204" pitchFamily="34" charset="0"/>
              </a:rPr>
              <a:t>To go back in levels use </a:t>
            </a:r>
            <a:r>
              <a:rPr lang="en-gb" sz="900" b="1" noProof="1">
                <a:solidFill>
                  <a:schemeClr val="tx1"/>
                </a:solidFill>
                <a:latin typeface="+mn-lt"/>
                <a:cs typeface="Arial" panose="020B0604020202020204" pitchFamily="34" charset="0"/>
              </a:rPr>
              <a:t>SHIFT-TAB</a:t>
            </a:r>
            <a:endParaRPr lang="da-DK" altLang="da-DK" sz="900" b="1" noProof="1">
              <a:solidFill>
                <a:schemeClr val="tx1"/>
              </a:solidFill>
              <a:latin typeface="+mn-lt"/>
              <a:cs typeface="Arial" panose="020B0604020202020204" pitchFamily="34" charset="0"/>
            </a:endParaRPr>
          </a:p>
          <a:p>
            <a:pPr rtl="0" eaLnBrk="1" hangingPunct="1">
              <a:spcAft>
                <a:spcPts val="240"/>
              </a:spcAft>
              <a:defRPr/>
            </a:pPr>
            <a:endParaRPr lang="da-DK" sz="900" b="1" noProof="1">
              <a:solidFill>
                <a:schemeClr val="tx1"/>
              </a:solidFill>
              <a:latin typeface="+mn-lt"/>
              <a:cs typeface="Arial" panose="020B0604020202020204" pitchFamily="34" charset="0"/>
            </a:endParaRPr>
          </a:p>
          <a:p>
            <a:pPr rtl="0" eaLnBrk="1" hangingPunct="1">
              <a:spcAft>
                <a:spcPts val="24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Decrease </a:t>
            </a:r>
            <a:r>
              <a:rPr lang="en-gb" sz="900" noProof="1">
                <a:solidFill>
                  <a:schemeClr val="tx1"/>
                </a:solidFill>
                <a:latin typeface="+mn-lt"/>
                <a:cs typeface="Arial" panose="020B0604020202020204" pitchFamily="34" charset="0"/>
              </a:rPr>
              <a:t>list level can be used</a:t>
            </a:r>
            <a:endParaRPr lang="da-DK" sz="900" noProof="1">
              <a:solidFill>
                <a:schemeClr val="tx1"/>
              </a:solidFill>
              <a:latin typeface="+mn-lt"/>
              <a:cs typeface="Arial" panose="020B0604020202020204" pitchFamily="34" charset="0"/>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6522" y="5318642"/>
            <a:ext cx="492452" cy="200416"/>
          </a:xfrm>
          <a:prstGeom prst="rect">
            <a:avLst/>
          </a:prstGeom>
        </p:spPr>
      </p:pic>
      <p:pic>
        <p:nvPicPr>
          <p:cNvPr id="13" name="Picture 12"/>
          <p:cNvPicPr>
            <a:picLocks noChangeAspect="1"/>
          </p:cNvPicPr>
          <p:nvPr userDrawn="1"/>
        </p:nvPicPr>
        <p:blipFill>
          <a:blip r:embed="rId3"/>
          <a:stretch>
            <a:fillRect/>
          </a:stretch>
        </p:blipFill>
        <p:spPr>
          <a:xfrm>
            <a:off x="3038544" y="3538594"/>
            <a:ext cx="324764" cy="578237"/>
          </a:xfrm>
          <a:prstGeom prst="rect">
            <a:avLst/>
          </a:prstGeom>
        </p:spPr>
      </p:pic>
      <p:pic>
        <p:nvPicPr>
          <p:cNvPr id="16" name="Billede 1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34534" y="4208198"/>
            <a:ext cx="593368" cy="192211"/>
          </a:xfrm>
          <a:prstGeom prst="rect">
            <a:avLst/>
          </a:prstGeom>
        </p:spPr>
      </p:pic>
      <p:pic>
        <p:nvPicPr>
          <p:cNvPr id="28" name="Billede 27"/>
          <p:cNvPicPr>
            <a:picLocks noChangeAspect="1"/>
          </p:cNvPicPr>
          <p:nvPr userDrawn="1"/>
        </p:nvPicPr>
        <p:blipFill>
          <a:blip r:embed="rId5"/>
          <a:stretch>
            <a:fillRect/>
          </a:stretch>
        </p:blipFill>
        <p:spPr>
          <a:xfrm>
            <a:off x="3005150" y="2651636"/>
            <a:ext cx="549328" cy="285228"/>
          </a:xfrm>
          <a:prstGeom prst="rect">
            <a:avLst/>
          </a:prstGeom>
        </p:spPr>
      </p:pic>
      <p:pic>
        <p:nvPicPr>
          <p:cNvPr id="2" name="Billede 1"/>
          <p:cNvPicPr>
            <a:picLocks noChangeAspect="1"/>
          </p:cNvPicPr>
          <p:nvPr userDrawn="1"/>
        </p:nvPicPr>
        <p:blipFill>
          <a:blip r:embed="rId6"/>
          <a:stretch>
            <a:fillRect/>
          </a:stretch>
        </p:blipFill>
        <p:spPr>
          <a:xfrm>
            <a:off x="6244130" y="3299068"/>
            <a:ext cx="359695" cy="335309"/>
          </a:xfrm>
          <a:prstGeom prst="rect">
            <a:avLst/>
          </a:prstGeom>
        </p:spPr>
      </p:pic>
      <p:pic>
        <p:nvPicPr>
          <p:cNvPr id="3" name="Picture 2"/>
          <p:cNvPicPr>
            <a:picLocks noChangeAspect="1"/>
          </p:cNvPicPr>
          <p:nvPr userDrawn="1"/>
        </p:nvPicPr>
        <p:blipFill>
          <a:blip r:embed="rId7"/>
          <a:stretch>
            <a:fillRect/>
          </a:stretch>
        </p:blipFill>
        <p:spPr>
          <a:xfrm>
            <a:off x="3033346" y="1652716"/>
            <a:ext cx="297872" cy="183305"/>
          </a:xfrm>
          <a:prstGeom prst="rect">
            <a:avLst/>
          </a:prstGeom>
        </p:spPr>
      </p:pic>
      <p:pic>
        <p:nvPicPr>
          <p:cNvPr id="7" name="Picture 6"/>
          <p:cNvPicPr>
            <a:picLocks noChangeAspect="1"/>
          </p:cNvPicPr>
          <p:nvPr userDrawn="1"/>
        </p:nvPicPr>
        <p:blipFill>
          <a:blip r:embed="rId8"/>
          <a:stretch>
            <a:fillRect/>
          </a:stretch>
        </p:blipFill>
        <p:spPr>
          <a:xfrm>
            <a:off x="6244130" y="1609684"/>
            <a:ext cx="379911" cy="519470"/>
          </a:xfrm>
          <a:prstGeom prst="rect">
            <a:avLst/>
          </a:prstGeom>
        </p:spPr>
      </p:pic>
      <p:pic>
        <p:nvPicPr>
          <p:cNvPr id="5" name="Picture 4"/>
          <p:cNvPicPr>
            <a:picLocks noChangeAspect="1"/>
          </p:cNvPicPr>
          <p:nvPr userDrawn="1"/>
        </p:nvPicPr>
        <p:blipFill>
          <a:blip r:embed="rId9"/>
          <a:stretch>
            <a:fillRect/>
          </a:stretch>
        </p:blipFill>
        <p:spPr>
          <a:xfrm>
            <a:off x="6244130" y="2375882"/>
            <a:ext cx="397317" cy="588030"/>
          </a:xfrm>
          <a:prstGeom prst="rect">
            <a:avLst/>
          </a:prstGeom>
        </p:spPr>
      </p:pic>
      <p:pic>
        <p:nvPicPr>
          <p:cNvPr id="8" name="Picture 7"/>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284541" y="3015268"/>
            <a:ext cx="605090" cy="130498"/>
          </a:xfrm>
          <a:prstGeom prst="rect">
            <a:avLst/>
          </a:prstGeom>
        </p:spPr>
      </p:pic>
    </p:spTree>
    <p:extLst>
      <p:ext uri="{BB962C8B-B14F-4D97-AF65-F5344CB8AC3E}">
        <p14:creationId xmlns:p14="http://schemas.microsoft.com/office/powerpoint/2010/main" val="951399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light grey">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2" name="Title 1"/>
          <p:cNvSpPr>
            <a:spLocks noGrp="1"/>
          </p:cNvSpPr>
          <p:nvPr>
            <p:ph type="ctrTitle" hasCustomPrompt="1"/>
          </p:nvPr>
        </p:nvSpPr>
        <p:spPr>
          <a:xfrm>
            <a:off x="3326834" y="675392"/>
            <a:ext cx="5467917" cy="4766558"/>
          </a:xfrm>
        </p:spPr>
        <p:txBody>
          <a:bodyPr anchor="t" anchorCtr="0"/>
          <a:lstStyle>
            <a:lvl1pPr algn="l">
              <a:lnSpc>
                <a:spcPct val="83000"/>
              </a:lnSpc>
              <a:defRPr sz="7800">
                <a:solidFill>
                  <a:srgbClr val="006EB6"/>
                </a:solidFill>
              </a:defRPr>
            </a:lvl1pPr>
          </a:lstStyle>
          <a:p>
            <a:r>
              <a:rPr lang="da-DK"/>
              <a:t>Click to add title</a:t>
            </a:r>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p:spPr>
        <p:txBody>
          <a:bodyPr/>
          <a:lstStyle>
            <a:lvl1pPr>
              <a:defRPr sz="1350">
                <a:solidFill>
                  <a:srgbClr val="006EB6"/>
                </a:solidFill>
              </a:defRPr>
            </a:lvl1pPr>
          </a:lstStyle>
          <a:p>
            <a:fld id="{D25C9717-9BD9-4707-A404-0E97F66FC5F1}" type="datetime8">
              <a:rPr lang="en-FI" smtClean="0"/>
              <a:t>11/28/22 2:40 PM</a:t>
            </a:fld>
            <a:endParaRPr lang="da-DK"/>
          </a:p>
        </p:txBody>
      </p:sp>
      <p:sp>
        <p:nvSpPr>
          <p:cNvPr id="5" name="Footer Placeholder 4" hidden="1"/>
          <p:cNvSpPr>
            <a:spLocks noGrp="1"/>
          </p:cNvSpPr>
          <p:nvPr>
            <p:ph type="ftr" sz="quarter" idx="11"/>
          </p:nvPr>
        </p:nvSpPr>
        <p:spPr>
          <a:xfrm>
            <a:off x="3395663" y="6935411"/>
            <a:ext cx="5400675" cy="222501"/>
          </a:xfrm>
        </p:spPr>
        <p:txBody>
          <a:bodyPr/>
          <a:lstStyle>
            <a:lvl1pPr>
              <a:defRPr sz="100">
                <a:solidFill>
                  <a:schemeClr val="bg1"/>
                </a:solidFill>
              </a:defRPr>
            </a:lvl1pPr>
          </a:lstStyle>
          <a:p>
            <a:endParaRPr lang="da-DK"/>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da-DK"/>
              <a:pPr/>
              <a:t>‹#›</a:t>
            </a:fld>
            <a:endParaRPr lang="da-DK"/>
          </a:p>
        </p:txBody>
      </p:sp>
      <p:pic>
        <p:nvPicPr>
          <p:cNvPr id="1218396606" name="Logo blu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color">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2" name="Title 1"/>
          <p:cNvSpPr>
            <a:spLocks noGrp="1"/>
          </p:cNvSpPr>
          <p:nvPr>
            <p:ph type="ctrTitle" hasCustomPrompt="1"/>
          </p:nvPr>
        </p:nvSpPr>
        <p:spPr>
          <a:xfrm>
            <a:off x="3326400" y="676800"/>
            <a:ext cx="5468352" cy="4765150"/>
          </a:xfrm>
        </p:spPr>
        <p:txBody>
          <a:bodyPr anchor="t" anchorCtr="0"/>
          <a:lstStyle>
            <a:lvl1pPr algn="l">
              <a:lnSpc>
                <a:spcPct val="83000"/>
              </a:lnSpc>
              <a:defRPr sz="7800">
                <a:solidFill>
                  <a:srgbClr val="ADCFF1"/>
                </a:solidFill>
              </a:defRPr>
            </a:lvl1pPr>
          </a:lstStyle>
          <a:p>
            <a:r>
              <a:rPr lang="da-DK"/>
              <a:t>Click to add title</a:t>
            </a:r>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a:noFill/>
        </p:spPr>
        <p:txBody>
          <a:bodyPr/>
          <a:lstStyle>
            <a:lvl1pPr>
              <a:defRPr sz="1350">
                <a:solidFill>
                  <a:srgbClr val="ADCFF1"/>
                </a:solidFill>
              </a:defRPr>
            </a:lvl1pPr>
          </a:lstStyle>
          <a:p>
            <a:fld id="{6776FC0C-DD4E-43B0-94D9-7D1F18DC9A1C}" type="datetime8">
              <a:rPr lang="en-FI" smtClean="0"/>
              <a:t>11/28/22 2:40 PM</a:t>
            </a:fld>
            <a:endParaRPr lang="da-DK"/>
          </a:p>
        </p:txBody>
      </p:sp>
      <p:sp>
        <p:nvSpPr>
          <p:cNvPr id="5" name="Footer Placeholder 4" hidden="1"/>
          <p:cNvSpPr>
            <a:spLocks noGrp="1"/>
          </p:cNvSpPr>
          <p:nvPr>
            <p:ph type="ftr" sz="quarter" idx="11"/>
          </p:nvPr>
        </p:nvSpPr>
        <p:spPr>
          <a:xfrm>
            <a:off x="3395663" y="6935411"/>
            <a:ext cx="5400675" cy="222501"/>
          </a:xfrm>
        </p:spPr>
        <p:txBody>
          <a:bodyPr/>
          <a:lstStyle>
            <a:lvl1pPr>
              <a:defRPr sz="100">
                <a:solidFill>
                  <a:schemeClr val="bg1"/>
                </a:solidFill>
              </a:defRPr>
            </a:lvl1pPr>
          </a:lstStyle>
          <a:p>
            <a:endParaRPr lang="da-DK"/>
          </a:p>
        </p:txBody>
      </p:sp>
      <p:sp>
        <p:nvSpPr>
          <p:cNvPr id="6" name="Slide Number Placeholder 5"/>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a:t>
            </a:fld>
            <a:endParaRPr lang="da-DK"/>
          </a:p>
        </p:txBody>
      </p:sp>
      <p:pic>
        <p:nvPicPr>
          <p:cNvPr id="509084542" name="Logo ligh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3589547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light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8" name="Picture Placeholder 3"/>
          <p:cNvSpPr>
            <a:spLocks noGrp="1"/>
          </p:cNvSpPr>
          <p:nvPr>
            <p:ph type="pic" sz="quarter" idx="13" hasCustomPrompt="1"/>
          </p:nvPr>
        </p:nvSpPr>
        <p:spPr>
          <a:xfrm>
            <a:off x="-774" y="0"/>
            <a:ext cx="12190374" cy="6858000"/>
          </a:xfrm>
        </p:spPr>
        <p:txBody>
          <a:bodyPr/>
          <a:lstStyle>
            <a:lvl1pPr marL="0" indent="0" algn="ctr">
              <a:buNone/>
              <a:defRPr baseline="0"/>
            </a:lvl1pPr>
          </a:lstStyle>
          <a:p>
            <a:r>
              <a:rPr lang="da-DK"/>
              <a:t>Click here, and insert picture via Images-button in the ribbon</a:t>
            </a:r>
          </a:p>
        </p:txBody>
      </p:sp>
      <p:sp>
        <p:nvSpPr>
          <p:cNvPr id="2" name="Title 1"/>
          <p:cNvSpPr>
            <a:spLocks noGrp="1"/>
          </p:cNvSpPr>
          <p:nvPr>
            <p:ph type="ctrTitle" hasCustomPrompt="1"/>
          </p:nvPr>
        </p:nvSpPr>
        <p:spPr>
          <a:xfrm>
            <a:off x="3326400" y="676800"/>
            <a:ext cx="5468352" cy="2749025"/>
          </a:xfrm>
        </p:spPr>
        <p:txBody>
          <a:bodyPr anchor="t" anchorCtr="0"/>
          <a:lstStyle>
            <a:lvl1pPr algn="l">
              <a:lnSpc>
                <a:spcPct val="83000"/>
              </a:lnSpc>
              <a:defRPr sz="7800">
                <a:solidFill>
                  <a:srgbClr val="006EB6"/>
                </a:solidFill>
              </a:defRPr>
            </a:lvl1pPr>
          </a:lstStyle>
          <a:p>
            <a:r>
              <a:rPr lang="da-DK"/>
              <a:t>Click to add title</a:t>
            </a:r>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p:spPr>
        <p:txBody>
          <a:bodyPr/>
          <a:lstStyle>
            <a:lvl1pPr>
              <a:defRPr sz="1350">
                <a:solidFill>
                  <a:srgbClr val="006EB6"/>
                </a:solidFill>
              </a:defRPr>
            </a:lvl1pPr>
          </a:lstStyle>
          <a:p>
            <a:fld id="{AC25412E-D49A-4784-B904-EEE6A5106FF5}" type="datetime8">
              <a:rPr lang="en-FI" smtClean="0"/>
              <a:t>11/28/22 2:40 PM</a:t>
            </a:fld>
            <a:endParaRPr lang="da-DK"/>
          </a:p>
        </p:txBody>
      </p:sp>
      <p:sp>
        <p:nvSpPr>
          <p:cNvPr id="5" name="Footer Placeholder 4" hidden="1"/>
          <p:cNvSpPr>
            <a:spLocks noGrp="1"/>
          </p:cNvSpPr>
          <p:nvPr>
            <p:ph type="ftr" sz="quarter" idx="11"/>
          </p:nvPr>
        </p:nvSpPr>
        <p:spPr>
          <a:xfrm>
            <a:off x="3395663" y="6926599"/>
            <a:ext cx="5400675" cy="222501"/>
          </a:xfrm>
        </p:spPr>
        <p:txBody>
          <a:bodyPr/>
          <a:lstStyle>
            <a:lvl1pPr>
              <a:defRPr sz="100">
                <a:solidFill>
                  <a:schemeClr val="bg1"/>
                </a:solidFill>
              </a:defRPr>
            </a:lvl1pPr>
          </a:lstStyle>
          <a:p>
            <a:endParaRPr lang="da-DK"/>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da-DK"/>
              <a:pPr/>
              <a:t>‹#›</a:t>
            </a:fld>
            <a:endParaRPr lang="da-DK"/>
          </a:p>
        </p:txBody>
      </p:sp>
      <p:pic>
        <p:nvPicPr>
          <p:cNvPr id="2146910893" name="Logo blu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83706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ight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8" name="Picture Placeholder 3"/>
          <p:cNvSpPr>
            <a:spLocks noGrp="1"/>
          </p:cNvSpPr>
          <p:nvPr>
            <p:ph type="pic" sz="quarter" idx="13" hasCustomPrompt="1"/>
          </p:nvPr>
        </p:nvSpPr>
        <p:spPr>
          <a:xfrm>
            <a:off x="-774" y="0"/>
            <a:ext cx="12190374" cy="6858000"/>
          </a:xfrm>
        </p:spPr>
        <p:txBody>
          <a:bodyPr rtlCol="0"/>
          <a:lstStyle>
            <a:lvl1pPr marL="0" indent="0" algn="ctr">
              <a:buNone/>
              <a:defRPr baseline="0"/>
            </a:lvl1pPr>
          </a:lstStyle>
          <a:p>
            <a:pPr rtl="0"/>
            <a:r>
              <a:rPr lang="en-gb"/>
              <a:t>Click here, and insert picture via Images-button in the ribbon</a:t>
            </a:r>
          </a:p>
        </p:txBody>
      </p:sp>
      <p:sp>
        <p:nvSpPr>
          <p:cNvPr id="2" name="Title 1"/>
          <p:cNvSpPr>
            <a:spLocks noGrp="1"/>
          </p:cNvSpPr>
          <p:nvPr>
            <p:ph type="ctrTitle" hasCustomPrompt="1"/>
          </p:nvPr>
        </p:nvSpPr>
        <p:spPr>
          <a:xfrm>
            <a:off x="3326400" y="676800"/>
            <a:ext cx="5468352" cy="2749025"/>
          </a:xfrm>
        </p:spPr>
        <p:txBody>
          <a:bodyPr rtlCol="0" anchor="t" anchorCtr="0"/>
          <a:lstStyle>
            <a:lvl1pPr algn="l">
              <a:lnSpc>
                <a:spcPct val="83000"/>
              </a:lnSpc>
              <a:defRPr sz="7800">
                <a:solidFill>
                  <a:srgbClr val="006EB6"/>
                </a:solidFill>
              </a:defRPr>
            </a:lvl1pPr>
          </a:lstStyle>
          <a:p>
            <a:pPr rtl="0"/>
            <a:r>
              <a:rPr lang="en-gb"/>
              <a:t>Click to add title</a:t>
            </a:r>
          </a:p>
        </p:txBody>
      </p:sp>
      <p:sp>
        <p:nvSpPr>
          <p:cNvPr id="3" name="USR_Name"/>
          <p:cNvSpPr>
            <a:spLocks noGrp="1"/>
          </p:cNvSpPr>
          <p:nvPr>
            <p:ph type="subTitle" idx="1" hasCustomPrompt="1"/>
          </p:nvPr>
        </p:nvSpPr>
        <p:spPr>
          <a:xfrm>
            <a:off x="6094413" y="6041776"/>
            <a:ext cx="5399086" cy="279799"/>
          </a:xfrm>
        </p:spPr>
        <p:txBody>
          <a:bodyPr rtlCol="0" anchor="b" anchorCtr="0"/>
          <a:lstStyle>
            <a:lvl1pPr marL="0" indent="0" algn="r">
              <a:buNone/>
              <a:defRPr sz="13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Mette Agger Tang</a:t>
            </a:r>
          </a:p>
        </p:txBody>
      </p:sp>
      <p:sp>
        <p:nvSpPr>
          <p:cNvPr id="4" name="Date_DateCustomA"/>
          <p:cNvSpPr>
            <a:spLocks noGrp="1"/>
          </p:cNvSpPr>
          <p:nvPr>
            <p:ph type="dt" sz="half" idx="10"/>
          </p:nvPr>
        </p:nvSpPr>
        <p:spPr>
          <a:xfrm>
            <a:off x="8794752" y="6321576"/>
            <a:ext cx="2698748" cy="176724"/>
          </a:xfrm>
        </p:spPr>
        <p:txBody>
          <a:bodyPr rtlCol="0"/>
          <a:lstStyle>
            <a:lvl1pPr>
              <a:defRPr sz="1350">
                <a:solidFill>
                  <a:srgbClr val="006EB6"/>
                </a:solidFill>
              </a:defRPr>
            </a:lvl1pPr>
          </a:lstStyle>
          <a:p>
            <a:pPr rtl="0"/>
            <a:r>
              <a:rPr lang="en-FI"/>
              <a:t>12/04/2019 18:44</a:t>
            </a:r>
            <a:endParaRPr lang="da-DK"/>
          </a:p>
        </p:txBody>
      </p:sp>
      <p:sp>
        <p:nvSpPr>
          <p:cNvPr id="5" name="Footer Placeholder 4" hidden="1"/>
          <p:cNvSpPr>
            <a:spLocks noGrp="1"/>
          </p:cNvSpPr>
          <p:nvPr>
            <p:ph type="ftr" sz="quarter" idx="11"/>
          </p:nvPr>
        </p:nvSpPr>
        <p:spPr>
          <a:xfrm>
            <a:off x="3395663" y="6926599"/>
            <a:ext cx="5400675" cy="222501"/>
          </a:xfrm>
        </p:spPr>
        <p:txBody>
          <a:bodyPr rtlCol="0"/>
          <a:lstStyle>
            <a:lvl1pPr>
              <a:defRPr sz="100">
                <a:solidFill>
                  <a:schemeClr val="bg1"/>
                </a:solidFill>
              </a:defRPr>
            </a:lvl1pPr>
          </a:lstStyle>
          <a:p>
            <a:pPr rtl="0"/>
            <a:endParaRPr lang="da-DK"/>
          </a:p>
        </p:txBody>
      </p:sp>
      <p:sp>
        <p:nvSpPr>
          <p:cNvPr id="6" name="Slide Number Placeholder 5" hidden="1"/>
          <p:cNvSpPr>
            <a:spLocks noGrp="1"/>
          </p:cNvSpPr>
          <p:nvPr>
            <p:ph type="sldNum" sz="quarter" idx="12"/>
          </p:nvPr>
        </p:nvSpPr>
        <p:spPr>
          <a:xfrm>
            <a:off x="8796338" y="6520734"/>
            <a:ext cx="2663824" cy="222501"/>
          </a:xfrm>
        </p:spPr>
        <p:txBody>
          <a:bodyPr rtlCol="0"/>
          <a:lstStyle>
            <a:lvl1pPr>
              <a:defRPr sz="100">
                <a:solidFill>
                  <a:schemeClr val="bg1"/>
                </a:solidFill>
              </a:defRPr>
            </a:lvl1pPr>
          </a:lstStyle>
          <a:p>
            <a:pPr rtl="0"/>
            <a:fld id="{45D37B1E-C366-494F-A587-962AD9AABC83}" type="slidenum">
              <a:rPr lang="da-DK"/>
              <a:pPr/>
              <a:t>‹#›</a:t>
            </a:fld>
            <a:endParaRPr lang="da-DK"/>
          </a:p>
        </p:txBody>
      </p:sp>
      <p:pic>
        <p:nvPicPr>
          <p:cNvPr id="2146910893" name="Logo blu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837067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dark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8" name="Picture Placeholder 3"/>
          <p:cNvSpPr>
            <a:spLocks noGrp="1"/>
          </p:cNvSpPr>
          <p:nvPr>
            <p:ph type="pic" sz="quarter" idx="13" hasCustomPrompt="1"/>
          </p:nvPr>
        </p:nvSpPr>
        <p:spPr>
          <a:xfrm>
            <a:off x="-774" y="0"/>
            <a:ext cx="12190374" cy="6858000"/>
          </a:xfrm>
          <a:solidFill>
            <a:schemeClr val="bg1">
              <a:lumMod val="75000"/>
            </a:schemeClr>
          </a:solidFill>
        </p:spPr>
        <p:txBody>
          <a:bodyPr/>
          <a:lstStyle>
            <a:lvl1pPr marL="0" indent="0" algn="ctr">
              <a:buNone/>
              <a:defRPr baseline="0">
                <a:solidFill>
                  <a:schemeClr val="bg1"/>
                </a:solidFill>
              </a:defRPr>
            </a:lvl1pPr>
          </a:lstStyle>
          <a:p>
            <a:r>
              <a:rPr lang="da-DK"/>
              <a:t>Click here, and insert picture via Images-button in the ribbon</a:t>
            </a:r>
          </a:p>
        </p:txBody>
      </p:sp>
      <p:sp>
        <p:nvSpPr>
          <p:cNvPr id="2" name="Title 1"/>
          <p:cNvSpPr>
            <a:spLocks noGrp="1"/>
          </p:cNvSpPr>
          <p:nvPr>
            <p:ph type="ctrTitle" hasCustomPrompt="1"/>
          </p:nvPr>
        </p:nvSpPr>
        <p:spPr>
          <a:xfrm>
            <a:off x="3326400" y="676800"/>
            <a:ext cx="5468352" cy="2749025"/>
          </a:xfrm>
        </p:spPr>
        <p:txBody>
          <a:bodyPr anchor="t" anchorCtr="0"/>
          <a:lstStyle>
            <a:lvl1pPr algn="l">
              <a:lnSpc>
                <a:spcPct val="83000"/>
              </a:lnSpc>
              <a:defRPr sz="7800">
                <a:solidFill>
                  <a:schemeClr val="bg1"/>
                </a:solidFill>
              </a:defRPr>
            </a:lvl1pPr>
          </a:lstStyle>
          <a:p>
            <a:r>
              <a:rPr lang="da-DK"/>
              <a:t>Click to add title</a:t>
            </a:r>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p:spPr>
        <p:txBody>
          <a:bodyPr/>
          <a:lstStyle>
            <a:lvl1pPr>
              <a:defRPr sz="1350">
                <a:solidFill>
                  <a:schemeClr val="bg1"/>
                </a:solidFill>
              </a:defRPr>
            </a:lvl1pPr>
          </a:lstStyle>
          <a:p>
            <a:fld id="{2B1064A3-9DBF-4424-AA90-ABC9BFA79383}" type="datetime8">
              <a:rPr lang="en-FI" smtClean="0"/>
              <a:t>11/28/22 2:40 PM</a:t>
            </a:fld>
            <a:endParaRPr lang="da-DK"/>
          </a:p>
        </p:txBody>
      </p:sp>
      <p:sp>
        <p:nvSpPr>
          <p:cNvPr id="5" name="Footer Placeholder 4" hidden="1"/>
          <p:cNvSpPr>
            <a:spLocks noGrp="1"/>
          </p:cNvSpPr>
          <p:nvPr>
            <p:ph type="ftr" sz="quarter" idx="11"/>
          </p:nvPr>
        </p:nvSpPr>
        <p:spPr>
          <a:xfrm>
            <a:off x="3395663" y="6926599"/>
            <a:ext cx="5400675" cy="222501"/>
          </a:xfrm>
        </p:spPr>
        <p:txBody>
          <a:bodyPr/>
          <a:lstStyle>
            <a:lvl1pPr>
              <a:defRPr sz="100">
                <a:solidFill>
                  <a:schemeClr val="bg1"/>
                </a:solidFill>
              </a:defRPr>
            </a:lvl1pPr>
          </a:lstStyle>
          <a:p>
            <a:endParaRPr lang="da-DK"/>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da-DK"/>
              <a:pPr/>
              <a:t>‹#›</a:t>
            </a:fld>
            <a:endParaRPr lang="da-DK"/>
          </a:p>
        </p:txBody>
      </p:sp>
      <p:pic>
        <p:nvPicPr>
          <p:cNvPr id="938223885" name="Logo whit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714424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2" name="Title 1"/>
          <p:cNvSpPr>
            <a:spLocks noGrp="1"/>
          </p:cNvSpPr>
          <p:nvPr>
            <p:ph type="title" hasCustomPrompt="1"/>
          </p:nvPr>
        </p:nvSpPr>
        <p:spPr>
          <a:xfrm>
            <a:off x="656568" y="391029"/>
            <a:ext cx="10836932" cy="1018671"/>
          </a:xfrm>
        </p:spPr>
        <p:txBody>
          <a:bodyPr/>
          <a:lstStyle>
            <a:lvl1pPr>
              <a:defRPr baseline="0"/>
            </a:lvl1pPr>
          </a:lstStyle>
          <a:p>
            <a:r>
              <a:rPr lang="da-DK"/>
              <a:t>Click to add title in max 1 line</a:t>
            </a:r>
          </a:p>
        </p:txBody>
      </p:sp>
      <p:sp>
        <p:nvSpPr>
          <p:cNvPr id="3" name="Date Placeholder 2" hidden="1"/>
          <p:cNvSpPr>
            <a:spLocks noGrp="1"/>
          </p:cNvSpPr>
          <p:nvPr>
            <p:ph type="dt" sz="half" idx="10"/>
          </p:nvPr>
        </p:nvSpPr>
        <p:spPr>
          <a:xfrm>
            <a:off x="0" y="6912000"/>
            <a:ext cx="0" cy="0"/>
          </a:xfrm>
        </p:spPr>
        <p:txBody>
          <a:bodyPr/>
          <a:lstStyle>
            <a:lvl1pPr>
              <a:defRPr sz="100">
                <a:solidFill>
                  <a:srgbClr val="ADCFF1"/>
                </a:solidFill>
              </a:defRPr>
            </a:lvl1pPr>
          </a:lstStyle>
          <a:p>
            <a:fld id="{4FEB0B82-B878-440B-95AB-F323AE6D1F3D}" type="datetime8">
              <a:rPr lang="en-FI" smtClean="0"/>
              <a:t>11/28/22 2:40 PM</a:t>
            </a:fld>
            <a:endParaRPr lang="da-DK"/>
          </a:p>
        </p:txBody>
      </p:sp>
      <p:sp>
        <p:nvSpPr>
          <p:cNvPr id="4" name="FLD_Footer"/>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a:p>
        </p:txBody>
      </p:sp>
      <p:sp>
        <p:nvSpPr>
          <p:cNvPr id="8" name="Text Placeholder 7"/>
          <p:cNvSpPr>
            <a:spLocks noGrp="1"/>
          </p:cNvSpPr>
          <p:nvPr>
            <p:ph type="body" sz="quarter" idx="13" hasCustomPrompt="1"/>
          </p:nvPr>
        </p:nvSpPr>
        <p:spPr>
          <a:xfrm>
            <a:off x="693738" y="1361060"/>
            <a:ext cx="10799762" cy="4588890"/>
          </a:xfrm>
        </p:spPr>
        <p:txBody>
          <a:bodyPr/>
          <a:lstStyle>
            <a:lvl1pPr marL="594000" indent="-594000">
              <a:spcBef>
                <a:spcPts val="300"/>
              </a:spcBef>
              <a:defRPr sz="2800"/>
            </a:lvl1pPr>
            <a:lvl2pPr marL="846000">
              <a:defRPr sz="2200"/>
            </a:lvl2pPr>
          </a:lstStyle>
          <a:p>
            <a:pPr lvl="0"/>
            <a:r>
              <a:rPr lang="da-DK"/>
              <a:t>Click to add text</a:t>
            </a:r>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a:t> </a:t>
            </a:r>
          </a:p>
        </p:txBody>
      </p:sp>
    </p:spTree>
    <p:extLst>
      <p:ext uri="{BB962C8B-B14F-4D97-AF65-F5344CB8AC3E}">
        <p14:creationId xmlns:p14="http://schemas.microsoft.com/office/powerpoint/2010/main" val="2332002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Click to add title in max 2 lines</a:t>
            </a:r>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fld id="{2C19A97C-3479-4CF9-92B1-619B95F433B9}" type="datetime8">
              <a:rPr lang="en-FI" smtClean="0"/>
              <a:t>11/28/22 2:40 PM</a:t>
            </a:fld>
            <a:endParaRPr lang="da-DK"/>
          </a:p>
        </p:txBody>
      </p:sp>
      <p:sp>
        <p:nvSpPr>
          <p:cNvPr id="4" name="FLD_Footer"/>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a:p>
        </p:txBody>
      </p:sp>
      <p:sp>
        <p:nvSpPr>
          <p:cNvPr id="8" name="Text Placeholder 7"/>
          <p:cNvSpPr>
            <a:spLocks noGrp="1"/>
          </p:cNvSpPr>
          <p:nvPr>
            <p:ph type="body" sz="quarter" idx="13" hasCustomPrompt="1"/>
          </p:nvPr>
        </p:nvSpPr>
        <p:spPr>
          <a:xfrm>
            <a:off x="693738" y="2096496"/>
            <a:ext cx="10799760" cy="3842369"/>
          </a:xfrm>
        </p:spPr>
        <p:txBody>
          <a:bodyPr/>
          <a:lstStyle>
            <a:lvl1pPr marL="0" indent="0">
              <a:lnSpc>
                <a:spcPct val="98000"/>
              </a:lnSpc>
              <a:buFont typeface="Open Sans" panose="020B0606030504020204" pitchFamily="34" charset="0"/>
              <a:buChar char="​"/>
              <a:defRPr sz="2800"/>
            </a:lvl1pPr>
            <a:lvl2pPr marL="360000" indent="-360000">
              <a:lnSpc>
                <a:spcPct val="98000"/>
              </a:lnSpc>
              <a:defRPr sz="2800"/>
            </a:lvl2pPr>
          </a:lstStyle>
          <a:p>
            <a:pPr lvl="0"/>
            <a:r>
              <a:rPr lang="da-DK"/>
              <a:t>Click to add intro text</a:t>
            </a:r>
          </a:p>
        </p:txBody>
      </p:sp>
    </p:spTree>
    <p:extLst>
      <p:ext uri="{BB962C8B-B14F-4D97-AF65-F5344CB8AC3E}">
        <p14:creationId xmlns:p14="http://schemas.microsoft.com/office/powerpoint/2010/main" val="3211241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Click to add title in max 2 lines</a:t>
            </a:r>
          </a:p>
        </p:txBody>
      </p:sp>
      <p:sp>
        <p:nvSpPr>
          <p:cNvPr id="3" name="Content Placeholder 2"/>
          <p:cNvSpPr>
            <a:spLocks noGrp="1"/>
          </p:cNvSpPr>
          <p:nvPr>
            <p:ph idx="1" hasCustomPrompt="1"/>
          </p:nvPr>
        </p:nvSpPr>
        <p:spPr>
          <a:xfrm>
            <a:off x="693738" y="2162340"/>
            <a:ext cx="10799761" cy="3787610"/>
          </a:xfrm>
        </p:spPr>
        <p:txBody>
          <a:bodyPr/>
          <a:lstStyle>
            <a:lvl1pPr>
              <a:defRPr baseline="0"/>
            </a:lvl1pPr>
          </a:lstStyle>
          <a:p>
            <a:pPr lvl="0"/>
            <a:r>
              <a:rPr lang="da-DK"/>
              <a:t>Click to add text or content</a:t>
            </a:r>
          </a:p>
          <a:p>
            <a:pPr lvl="1"/>
            <a:r>
              <a:rPr lang="da-DK"/>
              <a:t>Second level</a:t>
            </a:r>
          </a:p>
          <a:p>
            <a:pPr lvl="2"/>
            <a:r>
              <a:rPr lang="da-DK"/>
              <a:t>Third level</a:t>
            </a:r>
          </a:p>
          <a:p>
            <a:pPr lvl="3"/>
            <a:r>
              <a:rPr lang="da-DK"/>
              <a:t>Fourth level</a:t>
            </a:r>
          </a:p>
          <a:p>
            <a:pPr lvl="4"/>
            <a:r>
              <a:rPr lang="da-DK"/>
              <a:t>Fifth level</a:t>
            </a:r>
          </a:p>
        </p:txBody>
      </p:sp>
      <p:sp>
        <p:nvSpPr>
          <p:cNvPr id="4" name="Date Placeholder 3" hidden="1"/>
          <p:cNvSpPr>
            <a:spLocks noGrp="1"/>
          </p:cNvSpPr>
          <p:nvPr>
            <p:ph type="dt" sz="half" idx="10"/>
          </p:nvPr>
        </p:nvSpPr>
        <p:spPr>
          <a:xfrm>
            <a:off x="0" y="6912000"/>
            <a:ext cx="0" cy="0"/>
          </a:xfrm>
        </p:spPr>
        <p:txBody>
          <a:bodyPr/>
          <a:lstStyle>
            <a:lvl1pPr>
              <a:defRPr sz="100">
                <a:noFill/>
              </a:defRPr>
            </a:lvl1pPr>
          </a:lstStyle>
          <a:p>
            <a:fld id="{8BEFD229-BBB4-4FC6-85FF-A3C12937E787}" type="datetime8">
              <a:rPr lang="en-FI" smtClean="0"/>
              <a:t>11/28/22 2:40 PM</a:t>
            </a:fld>
            <a:endParaRPr lang="da-DK"/>
          </a:p>
        </p:txBody>
      </p:sp>
      <p:sp>
        <p:nvSpPr>
          <p:cNvPr id="5" name="FLD_Footer"/>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a:t>‹#›</a:t>
            </a:fld>
            <a:endParaRPr lang="da-DK"/>
          </a:p>
        </p:txBody>
      </p:sp>
    </p:spTree>
    <p:extLst>
      <p:ext uri="{BB962C8B-B14F-4D97-AF65-F5344CB8AC3E}">
        <p14:creationId xmlns:p14="http://schemas.microsoft.com/office/powerpoint/2010/main" val="71407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fld id="{CCF3CA23-7537-4061-897E-D46A487513EF}" type="datetime8">
              <a:rPr lang="en-FI" smtClean="0"/>
              <a:t>11/28/22 2:40 PM</a:t>
            </a:fld>
            <a:endParaRPr lang="da-DK"/>
          </a:p>
        </p:txBody>
      </p:sp>
      <p:sp>
        <p:nvSpPr>
          <p:cNvPr id="4" name="Footer Placeholder 3"/>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5" name="Slide Number Placeholder 4"/>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a:t>
            </a:fld>
            <a:endParaRPr lang="da-DK"/>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9" name="Picture Placeholder 2"/>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10" name="Picture Placeholder 3"/>
          <p:cNvSpPr>
            <a:spLocks noGrp="1"/>
          </p:cNvSpPr>
          <p:nvPr>
            <p:ph type="pic" sz="quarter" idx="15" hasCustomPrompt="1"/>
          </p:nvPr>
        </p:nvSpPr>
        <p:spPr>
          <a:xfrm>
            <a:off x="6094800" y="3427200"/>
            <a:ext cx="2701151" cy="3425825"/>
          </a:xfrm>
          <a:solidFill>
            <a:schemeClr val="bg1">
              <a:lumMod val="75000"/>
            </a:schemeClr>
          </a:solidFill>
        </p:spPr>
        <p:txBody>
          <a:bodyPr tIns="1440000" anchor="ctr" anchorCtr="0"/>
          <a:lstStyle>
            <a:lvl1pPr marL="0" indent="0" algn="ctr">
              <a:buNone/>
              <a:defRPr/>
            </a:lvl1pPr>
          </a:lstStyle>
          <a:p>
            <a:r>
              <a:rPr lang="da-DK"/>
              <a:t>Click here, and insert picture via Images-button in the ribbon</a:t>
            </a:r>
          </a:p>
        </p:txBody>
      </p:sp>
      <p:sp>
        <p:nvSpPr>
          <p:cNvPr id="11" name="Picture Placeholder 4"/>
          <p:cNvSpPr>
            <a:spLocks noGrp="1"/>
          </p:cNvSpPr>
          <p:nvPr>
            <p:ph type="pic" sz="quarter" idx="16" hasCustomPrompt="1"/>
          </p:nvPr>
        </p:nvSpPr>
        <p:spPr>
          <a:xfrm>
            <a:off x="8794750" y="3427200"/>
            <a:ext cx="3397250" cy="3425825"/>
          </a:xfrm>
          <a:solidFill>
            <a:schemeClr val="bg1">
              <a:lumMod val="85000"/>
            </a:schemeClr>
          </a:solidFill>
        </p:spPr>
        <p:txBody>
          <a:bodyPr tIns="1440000" anchor="ctr" anchorCtr="0"/>
          <a:lstStyle>
            <a:lvl1pPr marL="0" indent="0" algn="ctr">
              <a:buNone/>
              <a:defRPr/>
            </a:lvl1pPr>
          </a:lstStyle>
          <a:p>
            <a:r>
              <a:rPr lang="da-DK"/>
              <a:t>Click here, and insert picture via Images-button in the ribbon</a:t>
            </a:r>
          </a:p>
        </p:txBody>
      </p:sp>
    </p:spTree>
    <p:extLst>
      <p:ext uri="{BB962C8B-B14F-4D97-AF65-F5344CB8AC3E}">
        <p14:creationId xmlns:p14="http://schemas.microsoft.com/office/powerpoint/2010/main" val="440661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2" name="Title 1"/>
          <p:cNvSpPr>
            <a:spLocks noGrp="1"/>
          </p:cNvSpPr>
          <p:nvPr>
            <p:ph type="title" hasCustomPrompt="1"/>
          </p:nvPr>
        </p:nvSpPr>
        <p:spPr>
          <a:xfrm>
            <a:off x="3324501" y="676800"/>
            <a:ext cx="8168999" cy="4772629"/>
          </a:xfrm>
        </p:spPr>
        <p:txBody>
          <a:bodyPr/>
          <a:lstStyle>
            <a:lvl1pPr>
              <a:lnSpc>
                <a:spcPct val="83000"/>
              </a:lnSpc>
              <a:defRPr sz="7800" b="1" baseline="0">
                <a:solidFill>
                  <a:srgbClr val="ADCFF1"/>
                </a:solidFill>
              </a:defRPr>
            </a:lvl1pPr>
          </a:lstStyle>
          <a:p>
            <a:r>
              <a:rPr lang="da-DK"/>
              <a:t>Use bold for highlighted text,</a:t>
            </a:r>
            <a:br>
              <a:rPr lang="en-GB"/>
            </a:br>
            <a:r>
              <a:rPr lang="da-DK"/>
              <a:t>other text regular, max four lines</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fld id="{FA73C017-8D55-4395-AD10-D25B47458341}" type="datetime8">
              <a:rPr lang="en-FI" smtClean="0"/>
              <a:t>11/28/22 2:40 PM</a:t>
            </a:fld>
            <a:endParaRPr lang="da-DK"/>
          </a:p>
        </p:txBody>
      </p:sp>
      <p:sp>
        <p:nvSpPr>
          <p:cNvPr id="4" name="FLD_Footer"/>
          <p:cNvSpPr>
            <a:spLocks noGrp="1"/>
          </p:cNvSpPr>
          <p:nvPr>
            <p:ph type="ftr" sz="quarter" idx="11"/>
          </p:nvPr>
        </p:nvSpPr>
        <p:spPr/>
        <p:txBody>
          <a:bodyPr/>
          <a:lstStyle>
            <a:lvl1pPr>
              <a:defRPr>
                <a:solidFill>
                  <a:srgbClr val="ADCFF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rgbClr val="ADCFF1"/>
                </a:solidFill>
              </a:defRPr>
            </a:lvl1pPr>
          </a:lstStyle>
          <a:p>
            <a:fld id="{45D37B1E-C366-494F-A587-962AD9AABC83}" type="slidenum">
              <a:rPr lang="da-DK"/>
              <a:pPr/>
              <a:t>‹#›</a:t>
            </a:fld>
            <a:endParaRPr lang="da-DK"/>
          </a:p>
        </p:txBody>
      </p:sp>
      <p:sp>
        <p:nvSpPr>
          <p:cNvPr id="9"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r>
              <a:rPr lang="da-DK"/>
              <a:t> </a:t>
            </a:r>
          </a:p>
        </p:txBody>
      </p:sp>
    </p:spTree>
    <p:extLst>
      <p:ext uri="{BB962C8B-B14F-4D97-AF65-F5344CB8AC3E}">
        <p14:creationId xmlns:p14="http://schemas.microsoft.com/office/powerpoint/2010/main" val="4289714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7" name="Text Placeholder 6"/>
          <p:cNvSpPr>
            <a:spLocks noGrp="1"/>
          </p:cNvSpPr>
          <p:nvPr>
            <p:ph type="body" sz="quarter" idx="13" hasCustomPrompt="1"/>
          </p:nvPr>
        </p:nvSpPr>
        <p:spPr>
          <a:xfrm>
            <a:off x="3395662" y="1304690"/>
            <a:ext cx="8097838" cy="4705813"/>
          </a:xfrm>
        </p:spPr>
        <p:txBody>
          <a:bodyPr/>
          <a:lstStyle>
            <a:lvl1pPr marL="0" marR="0" indent="0" algn="l" defTabSz="914400" rtl="0" eaLnBrk="1" fontAlgn="auto" latinLnBrk="0" hangingPunct="1">
              <a:lnSpc>
                <a:spcPct val="105000"/>
              </a:lnSpc>
              <a:spcBef>
                <a:spcPts val="0"/>
              </a:spcBef>
              <a:spcAft>
                <a:spcPts val="0"/>
              </a:spcAft>
              <a:buClrTx/>
              <a:buSzTx/>
              <a:buFont typeface="Open Sans" panose="020B0606030504020204" pitchFamily="34" charset="0"/>
              <a:buNone/>
              <a:tabLst/>
              <a:defRPr sz="4000" b="1" i="1" baseline="0">
                <a:solidFill>
                  <a:srgbClr val="ADCFF1"/>
                </a:solidFill>
              </a:defRPr>
            </a:lvl1pPr>
            <a:lvl2pPr marL="0" indent="0">
              <a:spcBef>
                <a:spcPts val="1800"/>
              </a:spcBef>
              <a:buFont typeface="Open Sans" panose="020B0606030504020204" pitchFamily="34" charset="0"/>
              <a:buChar char="​"/>
              <a:defRPr>
                <a:solidFill>
                  <a:srgbClr val="ADCFF1"/>
                </a:solidFill>
              </a:defRPr>
            </a:lvl2pPr>
          </a:lstStyle>
          <a:p>
            <a:pPr marL="0" marR="0" lvl="0" indent="0" algn="l" defTabSz="914400" rtl="0" eaLnBrk="1" fontAlgn="auto" latinLnBrk="0" hangingPunct="1">
              <a:lnSpc>
                <a:spcPct val="105000"/>
              </a:lnSpc>
              <a:spcBef>
                <a:spcPts val="0"/>
              </a:spcBef>
              <a:spcAft>
                <a:spcPts val="0"/>
              </a:spcAft>
              <a:buClrTx/>
              <a:buSzTx/>
              <a:buFont typeface="Open Sans" panose="020B0606030504020204" pitchFamily="34" charset="0"/>
              <a:buChar char="​"/>
              <a:tabLst/>
              <a:defRPr/>
            </a:pPr>
            <a:r>
              <a:rPr lang="da-DK"/>
              <a:t>Insert quotation text in several lines. Insert name or source: Click ENTER for new line, click TAB, insert name/source</a:t>
            </a:r>
          </a:p>
          <a:p>
            <a:pPr lvl="1"/>
            <a:r>
              <a:rPr lang="da-DK"/>
              <a:t>Second level</a:t>
            </a:r>
          </a:p>
        </p:txBody>
      </p:sp>
      <p:sp>
        <p:nvSpPr>
          <p:cNvPr id="16"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rgbClr val="AEC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r>
              <a:rPr lang="da-DK"/>
              <a:t> </a:t>
            </a:r>
          </a:p>
        </p:txBody>
      </p:sp>
      <p:sp>
        <p:nvSpPr>
          <p:cNvPr id="2" name="Date Placeholder 1" hidden="1"/>
          <p:cNvSpPr>
            <a:spLocks noGrp="1"/>
          </p:cNvSpPr>
          <p:nvPr>
            <p:ph type="dt" sz="half" idx="14"/>
          </p:nvPr>
        </p:nvSpPr>
        <p:spPr>
          <a:xfrm>
            <a:off x="0" y="6912000"/>
            <a:ext cx="0" cy="0"/>
          </a:xfrm>
        </p:spPr>
        <p:txBody>
          <a:bodyPr/>
          <a:lstStyle/>
          <a:p>
            <a:fld id="{5A465B24-27A7-4722-AC62-3F4E4CD678F4}" type="datetime8">
              <a:rPr lang="en-FI" smtClean="0"/>
              <a:t>11/28/22 2:40 PM</a:t>
            </a:fld>
            <a:endParaRPr lang="da-DK"/>
          </a:p>
        </p:txBody>
      </p:sp>
      <p:sp>
        <p:nvSpPr>
          <p:cNvPr id="6" name="FLD_Footer"/>
          <p:cNvSpPr>
            <a:spLocks noGrp="1"/>
          </p:cNvSpPr>
          <p:nvPr>
            <p:ph type="ftr" sz="quarter" idx="15"/>
          </p:nvPr>
        </p:nvSpPr>
        <p:spPr/>
        <p:txBody>
          <a:bodyPr/>
          <a:lstStyle>
            <a:lvl1pPr>
              <a:defRPr>
                <a:solidFill>
                  <a:srgbClr val="ADCFF1"/>
                </a:solidFill>
              </a:defRPr>
            </a:lvl1pPr>
          </a:lstStyle>
          <a:p>
            <a:endParaRPr lang="da-DK"/>
          </a:p>
        </p:txBody>
      </p:sp>
      <p:sp>
        <p:nvSpPr>
          <p:cNvPr id="11" name="Slide Number Placeholder 10"/>
          <p:cNvSpPr>
            <a:spLocks noGrp="1"/>
          </p:cNvSpPr>
          <p:nvPr>
            <p:ph type="sldNum" sz="quarter" idx="16"/>
          </p:nvPr>
        </p:nvSpPr>
        <p:spPr/>
        <p:txBody>
          <a:bodyPr/>
          <a:lstStyle>
            <a:lvl1pPr>
              <a:defRPr>
                <a:solidFill>
                  <a:srgbClr val="ADCFF1"/>
                </a:solidFill>
              </a:defRPr>
            </a:lvl1pPr>
          </a:lstStyle>
          <a:p>
            <a:fld id="{45D37B1E-C366-494F-A587-962AD9AABC83}" type="slidenum">
              <a:rPr lang="da-DK" smtClean="0"/>
              <a:pPr/>
              <a:t>‹#›</a:t>
            </a:fld>
            <a:endParaRPr lang="da-DK"/>
          </a:p>
        </p:txBody>
      </p:sp>
    </p:spTree>
    <p:extLst>
      <p:ext uri="{BB962C8B-B14F-4D97-AF65-F5344CB8AC3E}">
        <p14:creationId xmlns:p14="http://schemas.microsoft.com/office/powerpoint/2010/main" val="645203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I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fld id="{0EBA04F2-1489-4253-9D6E-6D42C886730C}" type="datetime8">
              <a:rPr lang="en-FI" smtClean="0"/>
              <a:t>11/28/22 2:40 PM</a:t>
            </a:fld>
            <a:endParaRPr lang="da-DK"/>
          </a:p>
        </p:txBody>
      </p:sp>
      <p:sp>
        <p:nvSpPr>
          <p:cNvPr id="4" name="FLD_Footer"/>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a:p>
        </p:txBody>
      </p:sp>
      <p:sp>
        <p:nvSpPr>
          <p:cNvPr id="7" name="Text Placeholder 6"/>
          <p:cNvSpPr>
            <a:spLocks noGrp="1"/>
          </p:cNvSpPr>
          <p:nvPr>
            <p:ph type="body" sz="quarter" idx="13" hasCustomPrompt="1"/>
          </p:nvPr>
        </p:nvSpPr>
        <p:spPr>
          <a:xfrm>
            <a:off x="3395662" y="1304690"/>
            <a:ext cx="8097838" cy="4705813"/>
          </a:xfrm>
        </p:spPr>
        <p:txBody>
          <a:bodyPr/>
          <a:lstStyle>
            <a:lvl1pPr marL="0" indent="0">
              <a:lnSpc>
                <a:spcPct val="105000"/>
              </a:lnSpc>
              <a:buFont typeface="Open Sans" panose="020B0606030504020204" pitchFamily="34" charset="0"/>
              <a:buChar char="​"/>
              <a:defRPr sz="4000" b="1" i="1"/>
            </a:lvl1pPr>
            <a:lvl2pPr marL="0" indent="0">
              <a:spcBef>
                <a:spcPts val="1800"/>
              </a:spcBef>
              <a:buFont typeface="Open Sans" panose="020B0606030504020204" pitchFamily="34" charset="0"/>
              <a:buChar char="​"/>
              <a:defRPr/>
            </a:lvl2pPr>
          </a:lstStyle>
          <a:p>
            <a:pPr lvl="0"/>
            <a:r>
              <a:rPr lang="da-DK"/>
              <a:t>Insert quotation text in several lines. Insert name or source: Click ENTER for new line, click TAB, insert name/source</a:t>
            </a:r>
          </a:p>
          <a:p>
            <a:pPr lvl="1"/>
            <a:r>
              <a:rPr lang="da-DK"/>
              <a:t>Second level</a:t>
            </a:r>
          </a:p>
        </p:txBody>
      </p:sp>
      <p:sp>
        <p:nvSpPr>
          <p:cNvPr id="10"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a:t> </a:t>
            </a:r>
          </a:p>
        </p:txBody>
      </p:sp>
    </p:spTree>
    <p:extLst>
      <p:ext uri="{BB962C8B-B14F-4D97-AF65-F5344CB8AC3E}">
        <p14:creationId xmlns:p14="http://schemas.microsoft.com/office/powerpoint/2010/main" val="183643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tekst + note">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0" y="6912000"/>
            <a:ext cx="0" cy="0"/>
          </a:xfrm>
        </p:spPr>
        <p:txBody>
          <a:bodyPr/>
          <a:lstStyle>
            <a:lvl1pPr>
              <a:defRPr sz="100">
                <a:noFill/>
              </a:defRPr>
            </a:lvl1pPr>
          </a:lstStyle>
          <a:p>
            <a:fld id="{D59388B8-4593-497D-B65C-3A45E8003328}" type="datetime8">
              <a:rPr lang="en-FI" smtClean="0"/>
              <a:t>11/28/22 2:40 PM</a:t>
            </a:fld>
            <a:endParaRPr lang="da-DK"/>
          </a:p>
        </p:txBody>
      </p:sp>
      <p:sp>
        <p:nvSpPr>
          <p:cNvPr id="4" name="FLD_Footer"/>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a:p>
        </p:txBody>
      </p:sp>
      <p:sp>
        <p:nvSpPr>
          <p:cNvPr id="8" name="Text Placeholder 7"/>
          <p:cNvSpPr>
            <a:spLocks noGrp="1"/>
          </p:cNvSpPr>
          <p:nvPr>
            <p:ph type="body" sz="quarter" idx="13" hasCustomPrompt="1"/>
          </p:nvPr>
        </p:nvSpPr>
        <p:spPr>
          <a:xfrm>
            <a:off x="693738" y="2376126"/>
            <a:ext cx="2676479" cy="2057761"/>
          </a:xfrm>
        </p:spPr>
        <p:txBody>
          <a:bodyPr/>
          <a:lstStyle>
            <a:lvl1pPr marL="0" marR="0" indent="0" algn="l" defTabSz="914400" rtl="0" eaLnBrk="1" fontAlgn="auto" latinLnBrk="0" hangingPunct="1">
              <a:lnSpc>
                <a:spcPct val="95000"/>
              </a:lnSpc>
              <a:spcBef>
                <a:spcPts val="0"/>
              </a:spcBef>
              <a:spcAft>
                <a:spcPts val="0"/>
              </a:spcAft>
              <a:buClrTx/>
              <a:buSzTx/>
              <a:buFont typeface="Open Sans" panose="020B0606030504020204" pitchFamily="34" charset="0"/>
              <a:buNone/>
              <a:tabLst/>
              <a:defRPr sz="1800" b="1" baseline="0"/>
            </a:lvl1pPr>
            <a:lvl2pPr marL="288000" indent="-288000">
              <a:lnSpc>
                <a:spcPct val="95000"/>
              </a:lnSpc>
              <a:buFont typeface="Corbel" panose="020B0503020204020204" pitchFamily="34" charset="0"/>
              <a:buChar char="—"/>
              <a:defRPr sz="1800"/>
            </a:lvl2pPr>
            <a:lvl3pPr marL="540000" indent="-252000">
              <a:lnSpc>
                <a:spcPct val="95000"/>
              </a:lnSpc>
              <a:buFont typeface="Symbol" panose="05050102010706020507" pitchFamily="18" charset="2"/>
              <a:buChar char="·"/>
              <a:defRPr sz="1800"/>
            </a:lvl3pPr>
            <a:lvl4pPr marL="792000" indent="-252000">
              <a:lnSpc>
                <a:spcPct val="95000"/>
              </a:lnSpc>
              <a:buFont typeface="Arial" panose="020B0604020202020204" pitchFamily="34" charset="0"/>
              <a:buChar char="‒"/>
              <a:defRPr sz="1800"/>
            </a:lvl4pPr>
            <a:lvl5pPr marL="1044000" indent="-252000">
              <a:lnSpc>
                <a:spcPct val="95000"/>
              </a:lnSpc>
              <a:buFont typeface="Symbol" panose="05050102010706020507" pitchFamily="18" charset="2"/>
              <a:buChar char="·"/>
              <a:defRPr sz="1800"/>
            </a:lvl5pPr>
            <a:lvl6pPr>
              <a:lnSpc>
                <a:spcPct val="95000"/>
              </a:lnSpc>
              <a:defRPr sz="1800"/>
            </a:lvl6pPr>
            <a:lvl7pPr>
              <a:lnSpc>
                <a:spcPct val="95000"/>
              </a:lnSpc>
              <a:defRPr sz="1800"/>
            </a:lvl7pPr>
            <a:lvl8pPr>
              <a:lnSpc>
                <a:spcPct val="95000"/>
              </a:lnSpc>
              <a:defRPr sz="1800"/>
            </a:lvl8pPr>
            <a:lvl9pPr>
              <a:lnSpc>
                <a:spcPct val="95000"/>
              </a:lnSpc>
              <a:defRPr sz="1800"/>
            </a:lvl9pPr>
          </a:lstStyle>
          <a:p>
            <a:pPr marL="0" marR="0" lvl="0" indent="0" algn="l" defTabSz="914400" rtl="0" eaLnBrk="1" fontAlgn="auto" latinLnBrk="0" hangingPunct="1">
              <a:lnSpc>
                <a:spcPct val="95000"/>
              </a:lnSpc>
              <a:spcBef>
                <a:spcPts val="0"/>
              </a:spcBef>
              <a:spcAft>
                <a:spcPts val="0"/>
              </a:spcAft>
              <a:buClrTx/>
              <a:buSzTx/>
              <a:buFont typeface="Open Sans" panose="020B0606030504020204" pitchFamily="34" charset="0"/>
              <a:buChar char="​"/>
              <a:tabLst/>
              <a:defRPr/>
            </a:pPr>
            <a:r>
              <a:rPr lang="da-DK"/>
              <a:t>Click to add chart text</a:t>
            </a:r>
          </a:p>
          <a:p>
            <a:pPr lvl="1"/>
            <a:r>
              <a:rPr lang="da-DK"/>
              <a:t>Second level</a:t>
            </a:r>
          </a:p>
          <a:p>
            <a:pPr lvl="2"/>
            <a:r>
              <a:rPr lang="da-DK"/>
              <a:t>Third level</a:t>
            </a:r>
          </a:p>
          <a:p>
            <a:pPr lvl="3"/>
            <a:r>
              <a:rPr lang="da-DK"/>
              <a:t>Fourth level</a:t>
            </a:r>
          </a:p>
          <a:p>
            <a:pPr lvl="4"/>
            <a:r>
              <a:rPr lang="da-DK"/>
              <a:t>Fifth level</a:t>
            </a:r>
          </a:p>
        </p:txBody>
      </p:sp>
      <p:sp>
        <p:nvSpPr>
          <p:cNvPr id="10" name="Text Placeholder 9"/>
          <p:cNvSpPr>
            <a:spLocks noGrp="1"/>
          </p:cNvSpPr>
          <p:nvPr>
            <p:ph type="body" sz="quarter" idx="14" hasCustomPrompt="1"/>
          </p:nvPr>
        </p:nvSpPr>
        <p:spPr>
          <a:xfrm>
            <a:off x="693737" y="4433887"/>
            <a:ext cx="2700337" cy="1575135"/>
          </a:xfrm>
        </p:spPr>
        <p:txBody>
          <a:bodyPr anchor="b"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da-DK"/>
              <a:t>Click to add note text</a:t>
            </a:r>
          </a:p>
        </p:txBody>
      </p:sp>
      <p:sp>
        <p:nvSpPr>
          <p:cNvPr id="12" name="Content Placeholder 11"/>
          <p:cNvSpPr>
            <a:spLocks noGrp="1"/>
          </p:cNvSpPr>
          <p:nvPr>
            <p:ph sz="quarter" idx="15" hasCustomPrompt="1"/>
          </p:nvPr>
        </p:nvSpPr>
        <p:spPr>
          <a:xfrm>
            <a:off x="3394074" y="1409699"/>
            <a:ext cx="8099424" cy="4550461"/>
          </a:xfrm>
        </p:spPr>
        <p:txBody>
          <a:bodyPr/>
          <a:lstStyle>
            <a:lvl1pPr>
              <a:defRPr/>
            </a:lvl1pPr>
          </a:lstStyle>
          <a:p>
            <a:pPr lvl="0"/>
            <a:r>
              <a:rPr lang="da-DK"/>
              <a:t>Insert chart</a:t>
            </a:r>
          </a:p>
          <a:p>
            <a:pPr lvl="1"/>
            <a:r>
              <a:rPr lang="da-DK"/>
              <a:t>Second level</a:t>
            </a:r>
          </a:p>
          <a:p>
            <a:pPr lvl="2"/>
            <a:r>
              <a:rPr lang="da-DK"/>
              <a:t>Third level</a:t>
            </a:r>
          </a:p>
          <a:p>
            <a:pPr lvl="3"/>
            <a:r>
              <a:rPr lang="da-DK"/>
              <a:t>Fourth level</a:t>
            </a:r>
          </a:p>
          <a:p>
            <a:pPr lvl="4"/>
            <a:r>
              <a:rPr lang="da-DK"/>
              <a:t>Fifth level</a:t>
            </a:r>
          </a:p>
        </p:txBody>
      </p:sp>
      <p:sp>
        <p:nvSpPr>
          <p:cNvPr id="6" name="Title 5"/>
          <p:cNvSpPr>
            <a:spLocks noGrp="1"/>
          </p:cNvSpPr>
          <p:nvPr>
            <p:ph type="title" hasCustomPrompt="1"/>
          </p:nvPr>
        </p:nvSpPr>
        <p:spPr/>
        <p:txBody>
          <a:bodyPr/>
          <a:lstStyle>
            <a:lvl1pPr>
              <a:defRPr/>
            </a:lvl1pPr>
          </a:lstStyle>
          <a:p>
            <a:r>
              <a:rPr lang="da-DK"/>
              <a:t>Click to add title in max 1 line</a:t>
            </a:r>
            <a:endParaRPr lang="da-DK" noProof="0"/>
          </a:p>
        </p:txBody>
      </p:sp>
    </p:spTree>
    <p:extLst>
      <p:ext uri="{BB962C8B-B14F-4D97-AF65-F5344CB8AC3E}">
        <p14:creationId xmlns:p14="http://schemas.microsoft.com/office/powerpoint/2010/main" val="2258055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content + note">
    <p:spTree>
      <p:nvGrpSpPr>
        <p:cNvPr id="1" name=""/>
        <p:cNvGrpSpPr/>
        <p:nvPr/>
      </p:nvGrpSpPr>
      <p:grpSpPr>
        <a:xfrm>
          <a:off x="0" y="0"/>
          <a:ext cx="0" cy="0"/>
          <a:chOff x="0" y="0"/>
          <a:chExt cx="0" cy="0"/>
        </a:xfrm>
      </p:grpSpPr>
      <p:sp>
        <p:nvSpPr>
          <p:cNvPr id="12" name="Content Placeholder 2"/>
          <p:cNvSpPr>
            <a:spLocks noGrp="1"/>
          </p:cNvSpPr>
          <p:nvPr>
            <p:ph sz="quarter" idx="15" hasCustomPrompt="1"/>
          </p:nvPr>
        </p:nvSpPr>
        <p:spPr>
          <a:xfrm>
            <a:off x="693737" y="1409699"/>
            <a:ext cx="10799761" cy="4032251"/>
          </a:xfrm>
        </p:spPr>
        <p:txBody>
          <a:bodyPr/>
          <a:lstStyle>
            <a:lvl1pPr>
              <a:defRPr/>
            </a:lvl1pPr>
          </a:lstStyle>
          <a:p>
            <a:pPr lvl="0"/>
            <a:r>
              <a:rPr lang="da-DK"/>
              <a:t>Insert chart or table</a:t>
            </a:r>
          </a:p>
          <a:p>
            <a:pPr lvl="1"/>
            <a:r>
              <a:rPr lang="da-DK"/>
              <a:t>Second level</a:t>
            </a:r>
          </a:p>
          <a:p>
            <a:pPr lvl="2"/>
            <a:r>
              <a:rPr lang="da-DK"/>
              <a:t>Third level</a:t>
            </a:r>
          </a:p>
          <a:p>
            <a:pPr lvl="3"/>
            <a:r>
              <a:rPr lang="da-DK"/>
              <a:t>Fourth level</a:t>
            </a:r>
          </a:p>
          <a:p>
            <a:pPr lvl="4"/>
            <a:r>
              <a:rPr lang="da-DK"/>
              <a:t>Fifth level</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fld id="{624A6546-3B0E-4594-B010-34F11BF8D06E}" type="datetime8">
              <a:rPr lang="en-FI" smtClean="0"/>
              <a:t>11/28/22 2:40 PM</a:t>
            </a:fld>
            <a:endParaRPr lang="da-DK"/>
          </a:p>
        </p:txBody>
      </p:sp>
      <p:sp>
        <p:nvSpPr>
          <p:cNvPr id="4" name="FLD_Footer"/>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a:p>
        </p:txBody>
      </p:sp>
      <p:sp>
        <p:nvSpPr>
          <p:cNvPr id="10" name="Text Placeholder 9"/>
          <p:cNvSpPr>
            <a:spLocks noGrp="1"/>
          </p:cNvSpPr>
          <p:nvPr>
            <p:ph type="body" sz="quarter" idx="14" hasCustomPrompt="1"/>
          </p:nvPr>
        </p:nvSpPr>
        <p:spPr>
          <a:xfrm>
            <a:off x="693738" y="5531239"/>
            <a:ext cx="10799762" cy="540697"/>
          </a:xfrm>
        </p:spPr>
        <p:txBody>
          <a:bodyPr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da-DK"/>
              <a:t>Click to add note text</a:t>
            </a:r>
          </a:p>
        </p:txBody>
      </p:sp>
      <p:sp>
        <p:nvSpPr>
          <p:cNvPr id="6" name="Title 5"/>
          <p:cNvSpPr>
            <a:spLocks noGrp="1"/>
          </p:cNvSpPr>
          <p:nvPr>
            <p:ph type="title" hasCustomPrompt="1"/>
          </p:nvPr>
        </p:nvSpPr>
        <p:spPr/>
        <p:txBody>
          <a:bodyPr/>
          <a:lstStyle>
            <a:lvl1pPr>
              <a:defRPr/>
            </a:lvl1pPr>
          </a:lstStyle>
          <a:p>
            <a:r>
              <a:rPr lang="da-DK"/>
              <a:t>Click to add title in max 1 line</a:t>
            </a:r>
            <a:endParaRPr lang="da-DK" noProof="0"/>
          </a:p>
        </p:txBody>
      </p:sp>
    </p:spTree>
    <p:extLst>
      <p:ext uri="{BB962C8B-B14F-4D97-AF65-F5344CB8AC3E}">
        <p14:creationId xmlns:p14="http://schemas.microsoft.com/office/powerpoint/2010/main" val="350174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ark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8" name="Picture Placeholder 3"/>
          <p:cNvSpPr>
            <a:spLocks noGrp="1"/>
          </p:cNvSpPr>
          <p:nvPr>
            <p:ph type="pic" sz="quarter" idx="13" hasCustomPrompt="1"/>
          </p:nvPr>
        </p:nvSpPr>
        <p:spPr>
          <a:xfrm>
            <a:off x="-774" y="0"/>
            <a:ext cx="12190374" cy="6858000"/>
          </a:xfrm>
          <a:solidFill>
            <a:schemeClr val="bg1">
              <a:lumMod val="75000"/>
            </a:schemeClr>
          </a:solidFill>
        </p:spPr>
        <p:txBody>
          <a:bodyPr rtlCol="0"/>
          <a:lstStyle>
            <a:lvl1pPr marL="0" indent="0" algn="ctr">
              <a:buNone/>
              <a:defRPr baseline="0">
                <a:solidFill>
                  <a:schemeClr val="bg1"/>
                </a:solidFill>
              </a:defRPr>
            </a:lvl1pPr>
          </a:lstStyle>
          <a:p>
            <a:pPr rtl="0"/>
            <a:r>
              <a:rPr lang="en-gb"/>
              <a:t>Click here, and insert picture via Images-button in the ribbon</a:t>
            </a:r>
          </a:p>
        </p:txBody>
      </p:sp>
      <p:sp>
        <p:nvSpPr>
          <p:cNvPr id="2" name="Title 1"/>
          <p:cNvSpPr>
            <a:spLocks noGrp="1"/>
          </p:cNvSpPr>
          <p:nvPr>
            <p:ph type="ctrTitle" hasCustomPrompt="1"/>
          </p:nvPr>
        </p:nvSpPr>
        <p:spPr>
          <a:xfrm>
            <a:off x="3326400" y="676800"/>
            <a:ext cx="5468352" cy="2749025"/>
          </a:xfrm>
        </p:spPr>
        <p:txBody>
          <a:bodyPr rtlCol="0" anchor="t" anchorCtr="0"/>
          <a:lstStyle>
            <a:lvl1pPr algn="l">
              <a:lnSpc>
                <a:spcPct val="83000"/>
              </a:lnSpc>
              <a:defRPr sz="7800">
                <a:solidFill>
                  <a:schemeClr val="bg1"/>
                </a:solidFill>
              </a:defRPr>
            </a:lvl1pPr>
          </a:lstStyle>
          <a:p>
            <a:pPr rtl="0"/>
            <a:r>
              <a:rPr lang="en-gb"/>
              <a:t>Click to add title</a:t>
            </a:r>
          </a:p>
        </p:txBody>
      </p:sp>
      <p:sp>
        <p:nvSpPr>
          <p:cNvPr id="3" name="USR_Name"/>
          <p:cNvSpPr>
            <a:spLocks noGrp="1"/>
          </p:cNvSpPr>
          <p:nvPr>
            <p:ph type="subTitle" idx="1" hasCustomPrompt="1"/>
          </p:nvPr>
        </p:nvSpPr>
        <p:spPr>
          <a:xfrm>
            <a:off x="6094413" y="6041776"/>
            <a:ext cx="5399086" cy="279799"/>
          </a:xfrm>
        </p:spPr>
        <p:txBody>
          <a:bodyPr rtlCol="0" anchor="b" anchorCtr="0"/>
          <a:lstStyle>
            <a:lvl1pPr marL="0" indent="0" algn="r">
              <a:buNone/>
              <a:defRPr sz="13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Mette Agger Tang</a:t>
            </a:r>
          </a:p>
        </p:txBody>
      </p:sp>
      <p:sp>
        <p:nvSpPr>
          <p:cNvPr id="4" name="Date_DateCustomA"/>
          <p:cNvSpPr>
            <a:spLocks noGrp="1"/>
          </p:cNvSpPr>
          <p:nvPr>
            <p:ph type="dt" sz="half" idx="10"/>
          </p:nvPr>
        </p:nvSpPr>
        <p:spPr>
          <a:xfrm>
            <a:off x="8794752" y="6321576"/>
            <a:ext cx="2698748" cy="176724"/>
          </a:xfrm>
        </p:spPr>
        <p:txBody>
          <a:bodyPr rtlCol="0"/>
          <a:lstStyle>
            <a:lvl1pPr>
              <a:defRPr sz="1350">
                <a:solidFill>
                  <a:schemeClr val="bg1"/>
                </a:solidFill>
              </a:defRPr>
            </a:lvl1pPr>
          </a:lstStyle>
          <a:p>
            <a:pPr rtl="0"/>
            <a:r>
              <a:rPr lang="en-FI"/>
              <a:t>12/04/2019 18:44</a:t>
            </a:r>
            <a:endParaRPr lang="da-DK"/>
          </a:p>
        </p:txBody>
      </p:sp>
      <p:sp>
        <p:nvSpPr>
          <p:cNvPr id="5" name="Footer Placeholder 4" hidden="1"/>
          <p:cNvSpPr>
            <a:spLocks noGrp="1"/>
          </p:cNvSpPr>
          <p:nvPr>
            <p:ph type="ftr" sz="quarter" idx="11"/>
          </p:nvPr>
        </p:nvSpPr>
        <p:spPr>
          <a:xfrm>
            <a:off x="3395663" y="6926599"/>
            <a:ext cx="5400675" cy="222501"/>
          </a:xfrm>
        </p:spPr>
        <p:txBody>
          <a:bodyPr rtlCol="0"/>
          <a:lstStyle>
            <a:lvl1pPr>
              <a:defRPr sz="100">
                <a:solidFill>
                  <a:schemeClr val="bg1"/>
                </a:solidFill>
              </a:defRPr>
            </a:lvl1pPr>
          </a:lstStyle>
          <a:p>
            <a:pPr rtl="0"/>
            <a:endParaRPr lang="da-DK"/>
          </a:p>
        </p:txBody>
      </p:sp>
      <p:sp>
        <p:nvSpPr>
          <p:cNvPr id="6" name="Slide Number Placeholder 5" hidden="1"/>
          <p:cNvSpPr>
            <a:spLocks noGrp="1"/>
          </p:cNvSpPr>
          <p:nvPr>
            <p:ph type="sldNum" sz="quarter" idx="12"/>
          </p:nvPr>
        </p:nvSpPr>
        <p:spPr>
          <a:xfrm>
            <a:off x="8796338" y="6520734"/>
            <a:ext cx="2663824" cy="222501"/>
          </a:xfrm>
        </p:spPr>
        <p:txBody>
          <a:bodyPr rtlCol="0"/>
          <a:lstStyle>
            <a:lvl1pPr>
              <a:defRPr sz="100">
                <a:solidFill>
                  <a:schemeClr val="bg1"/>
                </a:solidFill>
              </a:defRPr>
            </a:lvl1pPr>
          </a:lstStyle>
          <a:p>
            <a:pPr rtl="0"/>
            <a:fld id="{45D37B1E-C366-494F-A587-962AD9AABC83}" type="slidenum">
              <a:rPr lang="da-DK"/>
              <a:pPr/>
              <a:t>‹#›</a:t>
            </a:fld>
            <a:endParaRPr lang="da-DK"/>
          </a:p>
        </p:txBody>
      </p:sp>
      <p:pic>
        <p:nvPicPr>
          <p:cNvPr id="938223885" name="Logo whit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714424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content + note, lightblue">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12" name="Content Placeholder 2"/>
          <p:cNvSpPr>
            <a:spLocks noGrp="1"/>
          </p:cNvSpPr>
          <p:nvPr>
            <p:ph sz="quarter" idx="15" hasCustomPrompt="1"/>
          </p:nvPr>
        </p:nvSpPr>
        <p:spPr>
          <a:xfrm>
            <a:off x="693737" y="1409699"/>
            <a:ext cx="10799761" cy="4032251"/>
          </a:xfrm>
        </p:spPr>
        <p:txBody>
          <a:bodyPr/>
          <a:lstStyle>
            <a:lvl1pPr>
              <a:defRPr/>
            </a:lvl1pPr>
          </a:lstStyle>
          <a:p>
            <a:pPr lvl="0"/>
            <a:r>
              <a:rPr lang="da-DK"/>
              <a:t>Insert chart or table</a:t>
            </a:r>
          </a:p>
          <a:p>
            <a:pPr lvl="1"/>
            <a:r>
              <a:rPr lang="da-DK"/>
              <a:t>Second level</a:t>
            </a:r>
          </a:p>
          <a:p>
            <a:pPr lvl="2"/>
            <a:r>
              <a:rPr lang="da-DK"/>
              <a:t>Third level</a:t>
            </a:r>
          </a:p>
          <a:p>
            <a:pPr lvl="3"/>
            <a:r>
              <a:rPr lang="da-DK"/>
              <a:t>Fourth level</a:t>
            </a:r>
          </a:p>
          <a:p>
            <a:pPr lvl="4"/>
            <a:r>
              <a:rPr lang="da-DK"/>
              <a:t>Fifth level</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fld id="{86162A95-0DC2-47EF-96A0-773CE6973878}" type="datetime8">
              <a:rPr lang="en-FI" smtClean="0"/>
              <a:t>11/28/22 2:40 PM</a:t>
            </a:fld>
            <a:endParaRPr lang="da-DK"/>
          </a:p>
        </p:txBody>
      </p:sp>
      <p:sp>
        <p:nvSpPr>
          <p:cNvPr id="4" name="FLD_Footer"/>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a:p>
        </p:txBody>
      </p:sp>
      <p:sp>
        <p:nvSpPr>
          <p:cNvPr id="10" name="Text Placeholder 9"/>
          <p:cNvSpPr>
            <a:spLocks noGrp="1"/>
          </p:cNvSpPr>
          <p:nvPr>
            <p:ph type="body" sz="quarter" idx="14" hasCustomPrompt="1"/>
          </p:nvPr>
        </p:nvSpPr>
        <p:spPr>
          <a:xfrm>
            <a:off x="693738" y="5531239"/>
            <a:ext cx="10799762" cy="540697"/>
          </a:xfrm>
        </p:spPr>
        <p:txBody>
          <a:bodyPr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da-DK"/>
              <a:t>Click to add note text</a:t>
            </a:r>
          </a:p>
        </p:txBody>
      </p:sp>
      <p:sp>
        <p:nvSpPr>
          <p:cNvPr id="6" name="Title 5"/>
          <p:cNvSpPr>
            <a:spLocks noGrp="1"/>
          </p:cNvSpPr>
          <p:nvPr>
            <p:ph type="title" hasCustomPrompt="1"/>
          </p:nvPr>
        </p:nvSpPr>
        <p:spPr/>
        <p:txBody>
          <a:bodyPr/>
          <a:lstStyle>
            <a:lvl1pPr>
              <a:defRPr/>
            </a:lvl1pPr>
          </a:lstStyle>
          <a:p>
            <a:r>
              <a:rPr lang="da-DK"/>
              <a:t>Click to add title in max 1 line</a:t>
            </a:r>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a:t> </a:t>
            </a:r>
          </a:p>
        </p:txBody>
      </p:sp>
    </p:spTree>
    <p:extLst>
      <p:ext uri="{BB962C8B-B14F-4D97-AF65-F5344CB8AC3E}">
        <p14:creationId xmlns:p14="http://schemas.microsoft.com/office/powerpoint/2010/main" val="897364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fld id="{47E3AA78-4952-4971-8E59-1439558EA21B}" type="datetime8">
              <a:rPr lang="en-FI" smtClean="0"/>
              <a:t>11/28/22 2:40 PM</a:t>
            </a:fld>
            <a:endParaRPr lang="da-DK"/>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a:t>
            </a:fld>
            <a:endParaRPr lang="da-DK"/>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9" name="Picture Placeholder 2"/>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7" name="Title 6"/>
          <p:cNvSpPr>
            <a:spLocks noGrp="1"/>
          </p:cNvSpPr>
          <p:nvPr>
            <p:ph type="title" hasCustomPrompt="1"/>
          </p:nvPr>
        </p:nvSpPr>
        <p:spPr>
          <a:xfrm>
            <a:off x="656568" y="391028"/>
            <a:ext cx="5278565" cy="1285875"/>
          </a:xfrm>
        </p:spPr>
        <p:txBody>
          <a:bodyPr/>
          <a:lstStyle>
            <a:lvl1pPr>
              <a:defRPr>
                <a:solidFill>
                  <a:schemeClr val="bg1"/>
                </a:solidFill>
              </a:defRPr>
            </a:lvl1pPr>
          </a:lstStyle>
          <a:p>
            <a:r>
              <a:rPr lang="da-DK"/>
              <a:t>Click to add title in max 2 lines</a:t>
            </a:r>
          </a:p>
        </p:txBody>
      </p:sp>
    </p:spTree>
    <p:extLst>
      <p:ext uri="{BB962C8B-B14F-4D97-AF65-F5344CB8AC3E}">
        <p14:creationId xmlns:p14="http://schemas.microsoft.com/office/powerpoint/2010/main" val="1234983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4"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10" name="Content Placeholder 2"/>
          <p:cNvSpPr>
            <a:spLocks noGrp="1"/>
          </p:cNvSpPr>
          <p:nvPr>
            <p:ph sz="quarter" idx="15" hasCustomPrompt="1"/>
          </p:nvPr>
        </p:nvSpPr>
        <p:spPr>
          <a:xfrm>
            <a:off x="693737" y="1920240"/>
            <a:ext cx="4698964" cy="4029710"/>
          </a:xfrm>
        </p:spPr>
        <p:txBody>
          <a:bodyPr/>
          <a:lstStyle>
            <a:lvl1pPr>
              <a:lnSpc>
                <a:spcPct val="95000"/>
              </a:lnSpc>
              <a:defRPr sz="1800">
                <a:solidFill>
                  <a:srgbClr val="ADCFF1"/>
                </a:solidFill>
              </a:defRPr>
            </a:lvl1pPr>
            <a:lvl2pPr>
              <a:lnSpc>
                <a:spcPct val="95000"/>
              </a:lnSpc>
              <a:defRPr sz="1800">
                <a:solidFill>
                  <a:srgbClr val="ADCFF1"/>
                </a:solidFill>
              </a:defRPr>
            </a:lvl2pPr>
            <a:lvl3pPr>
              <a:lnSpc>
                <a:spcPct val="95000"/>
              </a:lnSpc>
              <a:defRPr sz="1800">
                <a:solidFill>
                  <a:srgbClr val="ADCFF1"/>
                </a:solidFill>
              </a:defRPr>
            </a:lvl3pPr>
            <a:lvl4pPr>
              <a:lnSpc>
                <a:spcPct val="95000"/>
              </a:lnSpc>
              <a:defRPr sz="1800">
                <a:solidFill>
                  <a:srgbClr val="ADCFF1"/>
                </a:solidFill>
              </a:defRPr>
            </a:lvl4pPr>
            <a:lvl5pPr>
              <a:lnSpc>
                <a:spcPct val="95000"/>
              </a:lnSpc>
              <a:defRPr sz="1800">
                <a:solidFill>
                  <a:srgbClr val="ADCFF1"/>
                </a:solidFill>
              </a:defRPr>
            </a:lvl5pPr>
            <a:lvl6pPr>
              <a:lnSpc>
                <a:spcPct val="95000"/>
              </a:lnSpc>
              <a:defRPr sz="1800">
                <a:solidFill>
                  <a:srgbClr val="ADCFF1"/>
                </a:solidFill>
              </a:defRPr>
            </a:lvl6pPr>
            <a:lvl7pPr>
              <a:lnSpc>
                <a:spcPct val="95000"/>
              </a:lnSpc>
              <a:defRPr sz="1800">
                <a:solidFill>
                  <a:srgbClr val="ADCFF1"/>
                </a:solidFill>
              </a:defRPr>
            </a:lvl7pPr>
            <a:lvl8pPr>
              <a:lnSpc>
                <a:spcPct val="95000"/>
              </a:lnSpc>
              <a:defRPr sz="1800">
                <a:solidFill>
                  <a:srgbClr val="ADCFF1"/>
                </a:solidFill>
              </a:defRPr>
            </a:lvl8pPr>
            <a:lvl9pPr>
              <a:lnSpc>
                <a:spcPct val="95000"/>
              </a:lnSpc>
              <a:defRPr sz="1800">
                <a:solidFill>
                  <a:srgbClr val="ADCFF1"/>
                </a:solidFill>
              </a:defRPr>
            </a:lvl9pPr>
          </a:lstStyle>
          <a:p>
            <a:pPr lvl="0"/>
            <a:r>
              <a:rPr lang="da-DK"/>
              <a:t>Click to add chart</a:t>
            </a:r>
          </a:p>
          <a:p>
            <a:pPr lvl="1"/>
            <a:r>
              <a:rPr lang="da-DK"/>
              <a:t>Second level</a:t>
            </a:r>
          </a:p>
          <a:p>
            <a:pPr lvl="2"/>
            <a:r>
              <a:rPr lang="da-DK"/>
              <a:t>Third level</a:t>
            </a:r>
          </a:p>
          <a:p>
            <a:pPr lvl="3"/>
            <a:r>
              <a:rPr lang="da-DK"/>
              <a:t>Fourth level</a:t>
            </a:r>
          </a:p>
          <a:p>
            <a:pPr lvl="4"/>
            <a:r>
              <a:rPr lang="da-DK"/>
              <a:t>Fifth level</a:t>
            </a:r>
          </a:p>
        </p:txBody>
      </p:sp>
      <p:sp>
        <p:nvSpPr>
          <p:cNvPr id="9" name="Picture Placeholder 3"/>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fld id="{B0297735-3DF4-4B43-8734-6BAEF381EE72}" type="datetime8">
              <a:rPr lang="en-FI" smtClean="0"/>
              <a:t>11/28/22 2:40 PM</a:t>
            </a:fld>
            <a:endParaRPr lang="da-DK"/>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a:t>
            </a:fld>
            <a:endParaRPr lang="da-DK"/>
          </a:p>
        </p:txBody>
      </p:sp>
      <p:sp>
        <p:nvSpPr>
          <p:cNvPr id="6" name="Title 5"/>
          <p:cNvSpPr>
            <a:spLocks noGrp="1"/>
          </p:cNvSpPr>
          <p:nvPr>
            <p:ph type="title" hasCustomPrompt="1"/>
          </p:nvPr>
        </p:nvSpPr>
        <p:spPr>
          <a:xfrm>
            <a:off x="656568" y="391028"/>
            <a:ext cx="4736133" cy="1285875"/>
          </a:xfrm>
        </p:spPr>
        <p:txBody>
          <a:bodyPr/>
          <a:lstStyle>
            <a:lvl1pPr>
              <a:defRPr>
                <a:solidFill>
                  <a:srgbClr val="ADCFF1"/>
                </a:solidFill>
              </a:defRPr>
            </a:lvl1pPr>
          </a:lstStyle>
          <a:p>
            <a:r>
              <a:rPr lang="da-DK"/>
              <a:t>Click to add title in max 2 lines</a:t>
            </a:r>
          </a:p>
        </p:txBody>
      </p:sp>
    </p:spTree>
    <p:extLst>
      <p:ext uri="{BB962C8B-B14F-4D97-AF65-F5344CB8AC3E}">
        <p14:creationId xmlns:p14="http://schemas.microsoft.com/office/powerpoint/2010/main" val="918649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006EB6"/>
                </a:solidFill>
              </a:defRPr>
            </a:lvl1pPr>
          </a:lstStyle>
          <a:p>
            <a:r>
              <a:rPr lang="da-DK"/>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da-DK"/>
              <a:t>Click to add text</a:t>
            </a:r>
          </a:p>
          <a:p>
            <a:pPr lvl="1"/>
            <a:r>
              <a:rPr lang="da-DK"/>
              <a:t>Second level</a:t>
            </a:r>
          </a:p>
          <a:p>
            <a:pPr lvl="2"/>
            <a:r>
              <a:rPr lang="da-DK"/>
              <a:t>Third level</a:t>
            </a:r>
          </a:p>
          <a:p>
            <a:pPr lvl="3"/>
            <a:r>
              <a:rPr lang="da-DK"/>
              <a:t>Fourth level</a:t>
            </a:r>
          </a:p>
          <a:p>
            <a:pPr lvl="4"/>
            <a:r>
              <a:rPr lang="da-DK"/>
              <a:t>Fifth level</a:t>
            </a:r>
          </a:p>
        </p:txBody>
      </p:sp>
      <p:sp>
        <p:nvSpPr>
          <p:cNvPr id="9" name="Picture Placeholder 3"/>
          <p:cNvSpPr>
            <a:spLocks noGrp="1"/>
          </p:cNvSpPr>
          <p:nvPr>
            <p:ph type="pic" sz="quarter" idx="14" hasCustomPrompt="1"/>
          </p:nvPr>
        </p:nvSpPr>
        <p:spPr>
          <a:xfrm>
            <a:off x="6094800"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fld id="{0E25CE70-12DC-4A58-BEC7-FD8CCC3009A9}" type="datetime8">
              <a:rPr lang="en-FI" smtClean="0"/>
              <a:t>11/28/22 2:40 PM</a:t>
            </a:fld>
            <a:endParaRPr lang="da-DK"/>
          </a:p>
        </p:txBody>
      </p:sp>
      <p:sp>
        <p:nvSpPr>
          <p:cNvPr id="7" name="FLD_Footer"/>
          <p:cNvSpPr>
            <a:spLocks noGrp="1"/>
          </p:cNvSpPr>
          <p:nvPr>
            <p:ph type="ftr" sz="quarter" idx="17"/>
          </p:nvPr>
        </p:nvSpPr>
        <p:spPr/>
        <p:txBody>
          <a:bodyPr/>
          <a:lstStyle/>
          <a:p>
            <a:endParaRPr lang="da-DK"/>
          </a:p>
        </p:txBody>
      </p:sp>
      <p:sp>
        <p:nvSpPr>
          <p:cNvPr id="8" name="Slide Number Placeholder 7"/>
          <p:cNvSpPr>
            <a:spLocks noGrp="1"/>
          </p:cNvSpPr>
          <p:nvPr>
            <p:ph type="sldNum" sz="quarter" idx="18"/>
          </p:nvPr>
        </p:nvSpPr>
        <p:spPr/>
        <p:txBody>
          <a:bodyPr/>
          <a:lstStyle/>
          <a:p>
            <a:fld id="{45D37B1E-C366-494F-A587-962AD9AABC83}" type="slidenum">
              <a:rPr lang="da-DK"/>
              <a:pPr/>
              <a:t>‹#›</a:t>
            </a:fld>
            <a:endParaRPr lang="da-DK"/>
          </a:p>
        </p:txBody>
      </p:sp>
    </p:spTree>
    <p:extLst>
      <p:ext uri="{BB962C8B-B14F-4D97-AF65-F5344CB8AC3E}">
        <p14:creationId xmlns:p14="http://schemas.microsoft.com/office/powerpoint/2010/main" val="3176105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I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7795777" cy="1285875"/>
          </a:xfrm>
        </p:spPr>
        <p:txBody>
          <a:bodyPr/>
          <a:lstStyle>
            <a:lvl1pPr>
              <a:defRPr baseline="0">
                <a:solidFill>
                  <a:srgbClr val="006EB6"/>
                </a:solidFill>
              </a:defRPr>
            </a:lvl1pPr>
          </a:lstStyle>
          <a:p>
            <a:r>
              <a:rPr lang="da-DK"/>
              <a:t>Click to add title in max 2 lines</a:t>
            </a:r>
          </a:p>
        </p:txBody>
      </p:sp>
      <p:sp>
        <p:nvSpPr>
          <p:cNvPr id="10" name="Text Placeholder 2"/>
          <p:cNvSpPr>
            <a:spLocks noGrp="1"/>
          </p:cNvSpPr>
          <p:nvPr>
            <p:ph type="body" sz="quarter" idx="15" hasCustomPrompt="1"/>
          </p:nvPr>
        </p:nvSpPr>
        <p:spPr>
          <a:xfrm>
            <a:off x="693738" y="2417762"/>
            <a:ext cx="7740144" cy="3532187"/>
          </a:xfrm>
        </p:spPr>
        <p:txBody>
          <a:bodyPr/>
          <a:lstStyle/>
          <a:p>
            <a:pPr lvl="0"/>
            <a:r>
              <a:rPr lang="da-DK"/>
              <a:t>Click to add text</a:t>
            </a:r>
          </a:p>
          <a:p>
            <a:pPr lvl="1"/>
            <a:r>
              <a:rPr lang="da-DK"/>
              <a:t>Second level</a:t>
            </a:r>
          </a:p>
          <a:p>
            <a:pPr lvl="2"/>
            <a:r>
              <a:rPr lang="da-DK"/>
              <a:t>Third level</a:t>
            </a:r>
          </a:p>
          <a:p>
            <a:pPr lvl="3"/>
            <a:r>
              <a:rPr lang="da-DK"/>
              <a:t>Fourth level</a:t>
            </a:r>
          </a:p>
          <a:p>
            <a:pPr lvl="4"/>
            <a:r>
              <a:rPr lang="da-DK"/>
              <a:t>Fifth level</a:t>
            </a:r>
          </a:p>
        </p:txBody>
      </p:sp>
      <p:sp>
        <p:nvSpPr>
          <p:cNvPr id="9" name="Picture Placeholder 3"/>
          <p:cNvSpPr>
            <a:spLocks noGrp="1"/>
          </p:cNvSpPr>
          <p:nvPr>
            <p:ph type="pic" sz="quarter" idx="14" hasCustomPrompt="1"/>
          </p:nvPr>
        </p:nvSpPr>
        <p:spPr>
          <a:xfrm>
            <a:off x="8794750" y="0"/>
            <a:ext cx="3394463" cy="68580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fld id="{C9AF2BB4-7C8D-43B3-92A9-6F20344CD0EF}" type="datetime8">
              <a:rPr lang="en-FI" smtClean="0"/>
              <a:t>11/28/22 2:40 PM</a:t>
            </a:fld>
            <a:endParaRPr lang="da-DK"/>
          </a:p>
        </p:txBody>
      </p:sp>
      <p:sp>
        <p:nvSpPr>
          <p:cNvPr id="7" name="FLD_Footer"/>
          <p:cNvSpPr>
            <a:spLocks noGrp="1"/>
          </p:cNvSpPr>
          <p:nvPr>
            <p:ph type="ftr" sz="quarter" idx="17"/>
          </p:nvPr>
        </p:nvSpPr>
        <p:spPr/>
        <p:txBody>
          <a:bodyPr/>
          <a:lstStyle/>
          <a:p>
            <a:endParaRPr lang="da-DK"/>
          </a:p>
        </p:txBody>
      </p:sp>
      <p:sp>
        <p:nvSpPr>
          <p:cNvPr id="8" name="Slide Number Placeholder 7"/>
          <p:cNvSpPr>
            <a:spLocks noGrp="1"/>
          </p:cNvSpPr>
          <p:nvPr>
            <p:ph type="sldNum" sz="quarter" idx="18"/>
          </p:nvPr>
        </p:nvSpPr>
        <p:spPr/>
        <p:txBody>
          <a:bodyPr/>
          <a:lstStyle/>
          <a:p>
            <a:fld id="{45D37B1E-C366-494F-A587-962AD9AABC83}" type="slidenum">
              <a:rPr lang="da-DK"/>
              <a:pPr/>
              <a:t>‹#›</a:t>
            </a:fld>
            <a:endParaRPr lang="da-DK"/>
          </a:p>
        </p:txBody>
      </p:sp>
    </p:spTree>
    <p:extLst>
      <p:ext uri="{BB962C8B-B14F-4D97-AF65-F5344CB8AC3E}">
        <p14:creationId xmlns:p14="http://schemas.microsoft.com/office/powerpoint/2010/main" val="451980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006EB6"/>
                </a:solidFill>
              </a:defRPr>
            </a:lvl1pPr>
          </a:lstStyle>
          <a:p>
            <a:r>
              <a:rPr lang="da-DK"/>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da-DK"/>
              <a:t>Click to add text</a:t>
            </a:r>
          </a:p>
          <a:p>
            <a:pPr lvl="1"/>
            <a:r>
              <a:rPr lang="da-DK"/>
              <a:t>Second level</a:t>
            </a:r>
          </a:p>
          <a:p>
            <a:pPr lvl="2"/>
            <a:r>
              <a:rPr lang="da-DK"/>
              <a:t>Third level</a:t>
            </a:r>
          </a:p>
          <a:p>
            <a:pPr lvl="3"/>
            <a:r>
              <a:rPr lang="da-DK"/>
              <a:t>Fourth level</a:t>
            </a:r>
          </a:p>
          <a:p>
            <a:pPr lvl="4"/>
            <a:r>
              <a:rPr lang="da-DK"/>
              <a:t>Fifth level</a:t>
            </a:r>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11" name="Picture Placeholder 4"/>
          <p:cNvSpPr>
            <a:spLocks noGrp="1"/>
          </p:cNvSpPr>
          <p:nvPr>
            <p:ph type="pic" sz="quarter" idx="16" hasCustomPrompt="1"/>
          </p:nvPr>
        </p:nvSpPr>
        <p:spPr>
          <a:xfrm>
            <a:off x="6094800" y="3425824"/>
            <a:ext cx="6094413" cy="3432175"/>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2" name="Date Placeholder 1" hidden="1"/>
          <p:cNvSpPr>
            <a:spLocks noGrp="1"/>
          </p:cNvSpPr>
          <p:nvPr>
            <p:ph type="dt" sz="half" idx="17"/>
          </p:nvPr>
        </p:nvSpPr>
        <p:spPr>
          <a:xfrm>
            <a:off x="0" y="6912000"/>
            <a:ext cx="0" cy="0"/>
          </a:xfrm>
        </p:spPr>
        <p:txBody>
          <a:bodyPr/>
          <a:lstStyle>
            <a:lvl1pPr>
              <a:defRPr sz="100">
                <a:solidFill>
                  <a:schemeClr val="bg1"/>
                </a:solidFill>
              </a:defRPr>
            </a:lvl1pPr>
          </a:lstStyle>
          <a:p>
            <a:fld id="{8A2FFA9F-38E3-41FD-93F2-F9C70E0A1D0D}" type="datetime8">
              <a:rPr lang="en-FI" smtClean="0"/>
              <a:t>11/28/22 2:40 PM</a:t>
            </a:fld>
            <a:endParaRPr lang="da-DK"/>
          </a:p>
        </p:txBody>
      </p:sp>
      <p:sp>
        <p:nvSpPr>
          <p:cNvPr id="7" name="FLD_Footer"/>
          <p:cNvSpPr>
            <a:spLocks noGrp="1"/>
          </p:cNvSpPr>
          <p:nvPr>
            <p:ph type="ftr" sz="quarter" idx="18"/>
          </p:nvPr>
        </p:nvSpPr>
        <p:spPr/>
        <p:txBody>
          <a:bodyPr/>
          <a:lstStyle/>
          <a:p>
            <a:endParaRPr lang="da-DK"/>
          </a:p>
        </p:txBody>
      </p:sp>
      <p:sp>
        <p:nvSpPr>
          <p:cNvPr id="8" name="Slide Number Placeholder 7"/>
          <p:cNvSpPr>
            <a:spLocks noGrp="1"/>
          </p:cNvSpPr>
          <p:nvPr>
            <p:ph type="sldNum" sz="quarter" idx="19"/>
          </p:nvPr>
        </p:nvSpPr>
        <p:spPr/>
        <p:txBody>
          <a:bodyPr/>
          <a:lstStyle/>
          <a:p>
            <a:fld id="{45D37B1E-C366-494F-A587-962AD9AABC83}" type="slidenum">
              <a:rPr lang="da-DK"/>
              <a:pPr/>
              <a:t>‹#›</a:t>
            </a:fld>
            <a:endParaRPr lang="da-DK"/>
          </a:p>
        </p:txBody>
      </p:sp>
    </p:spTree>
    <p:extLst>
      <p:ext uri="{BB962C8B-B14F-4D97-AF65-F5344CB8AC3E}">
        <p14:creationId xmlns:p14="http://schemas.microsoft.com/office/powerpoint/2010/main" val="471678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006EB6"/>
                </a:solidFill>
              </a:defRPr>
            </a:lvl1pPr>
          </a:lstStyle>
          <a:p>
            <a:r>
              <a:rPr lang="da-DK"/>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da-DK"/>
              <a:t>Click to add text</a:t>
            </a:r>
          </a:p>
          <a:p>
            <a:pPr lvl="1"/>
            <a:r>
              <a:rPr lang="da-DK"/>
              <a:t>Second level</a:t>
            </a:r>
          </a:p>
          <a:p>
            <a:pPr lvl="2"/>
            <a:r>
              <a:rPr lang="da-DK"/>
              <a:t>Third level</a:t>
            </a:r>
          </a:p>
          <a:p>
            <a:pPr lvl="3"/>
            <a:r>
              <a:rPr lang="da-DK"/>
              <a:t>Fourth level</a:t>
            </a:r>
          </a:p>
          <a:p>
            <a:pPr lvl="4"/>
            <a:r>
              <a:rPr lang="da-DK"/>
              <a:t>Fifth level</a:t>
            </a:r>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11" name="Picture Placeholder 4"/>
          <p:cNvSpPr>
            <a:spLocks noGrp="1"/>
          </p:cNvSpPr>
          <p:nvPr>
            <p:ph type="pic" sz="quarter" idx="16" hasCustomPrompt="1"/>
          </p:nvPr>
        </p:nvSpPr>
        <p:spPr>
          <a:xfrm>
            <a:off x="6094801" y="3425823"/>
            <a:ext cx="2699950" cy="34344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13" name="Picture Placeholder 5"/>
          <p:cNvSpPr>
            <a:spLocks noGrp="1"/>
          </p:cNvSpPr>
          <p:nvPr>
            <p:ph type="pic" sz="quarter" idx="17" hasCustomPrompt="1"/>
          </p:nvPr>
        </p:nvSpPr>
        <p:spPr>
          <a:xfrm>
            <a:off x="8794751" y="3425823"/>
            <a:ext cx="3394462" cy="3434400"/>
          </a:xfrm>
          <a:solidFill>
            <a:schemeClr val="bg1">
              <a:lumMod val="7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2" name="Date Placeholder 1" hidden="1"/>
          <p:cNvSpPr>
            <a:spLocks noGrp="1"/>
          </p:cNvSpPr>
          <p:nvPr>
            <p:ph type="dt" sz="half" idx="18"/>
          </p:nvPr>
        </p:nvSpPr>
        <p:spPr>
          <a:xfrm>
            <a:off x="0" y="6912000"/>
            <a:ext cx="0" cy="0"/>
          </a:xfrm>
        </p:spPr>
        <p:txBody>
          <a:bodyPr/>
          <a:lstStyle>
            <a:lvl1pPr>
              <a:defRPr sz="100">
                <a:noFill/>
              </a:defRPr>
            </a:lvl1pPr>
          </a:lstStyle>
          <a:p>
            <a:fld id="{0AE94296-2376-40CC-AFF5-47B11A54F5E0}" type="datetime8">
              <a:rPr lang="en-FI" smtClean="0"/>
              <a:t>11/28/22 2:40 PM</a:t>
            </a:fld>
            <a:endParaRPr lang="da-DK"/>
          </a:p>
        </p:txBody>
      </p:sp>
      <p:sp>
        <p:nvSpPr>
          <p:cNvPr id="7" name="FLD_Footer"/>
          <p:cNvSpPr>
            <a:spLocks noGrp="1"/>
          </p:cNvSpPr>
          <p:nvPr>
            <p:ph type="ftr" sz="quarter" idx="19"/>
          </p:nvPr>
        </p:nvSpPr>
        <p:spPr/>
        <p:txBody>
          <a:bodyPr/>
          <a:lstStyle/>
          <a:p>
            <a:endParaRPr lang="da-DK"/>
          </a:p>
        </p:txBody>
      </p:sp>
      <p:sp>
        <p:nvSpPr>
          <p:cNvPr id="8" name="Slide Number Placeholder 7"/>
          <p:cNvSpPr>
            <a:spLocks noGrp="1"/>
          </p:cNvSpPr>
          <p:nvPr>
            <p:ph type="sldNum" sz="quarter" idx="20"/>
          </p:nvPr>
        </p:nvSpPr>
        <p:spPr/>
        <p:txBody>
          <a:bodyPr/>
          <a:lstStyle/>
          <a:p>
            <a:fld id="{45D37B1E-C366-494F-A587-962AD9AABC83}" type="slidenum">
              <a:rPr lang="da-DK"/>
              <a:pPr/>
              <a:t>‹#›</a:t>
            </a:fld>
            <a:endParaRPr lang="da-DK"/>
          </a:p>
        </p:txBody>
      </p:sp>
    </p:spTree>
    <p:extLst>
      <p:ext uri="{BB962C8B-B14F-4D97-AF65-F5344CB8AC3E}">
        <p14:creationId xmlns:p14="http://schemas.microsoft.com/office/powerpoint/2010/main" val="636768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8" name="Picture Placeholder 1"/>
          <p:cNvSpPr>
            <a:spLocks noGrp="1"/>
          </p:cNvSpPr>
          <p:nvPr>
            <p:ph type="pic" sz="quarter" idx="13" hasCustomPrompt="1"/>
          </p:nvPr>
        </p:nvSpPr>
        <p:spPr>
          <a:xfrm>
            <a:off x="-1" y="0"/>
            <a:ext cx="12189601" cy="6858000"/>
          </a:xfrm>
          <a:solidFill>
            <a:schemeClr val="bg1">
              <a:lumMod val="85000"/>
            </a:schemeClr>
          </a:solidFill>
        </p:spPr>
        <p:txBody>
          <a:bodyPr tIns="972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a:t>Click here, and insert picture via Images-button in the ribbon</a:t>
            </a:r>
          </a:p>
        </p:txBody>
      </p:sp>
      <p:sp>
        <p:nvSpPr>
          <p:cNvPr id="6" name="Title 5"/>
          <p:cNvSpPr>
            <a:spLocks noGrp="1"/>
          </p:cNvSpPr>
          <p:nvPr>
            <p:ph type="title" hasCustomPrompt="1"/>
          </p:nvPr>
        </p:nvSpPr>
        <p:spPr>
          <a:xfrm>
            <a:off x="656568" y="391028"/>
            <a:ext cx="5437845" cy="1346332"/>
          </a:xfrm>
        </p:spPr>
        <p:txBody>
          <a:bodyPr/>
          <a:lstStyle>
            <a:lvl1pPr>
              <a:defRPr baseline="0">
                <a:solidFill>
                  <a:schemeClr val="bg1"/>
                </a:solidFill>
              </a:defRPr>
            </a:lvl1pPr>
          </a:lstStyle>
          <a:p>
            <a:r>
              <a:rPr lang="da-DK"/>
              <a:t>Click to add title</a:t>
            </a:r>
          </a:p>
        </p:txBody>
      </p:sp>
      <p:sp>
        <p:nvSpPr>
          <p:cNvPr id="2" name="Date Placeholder 1" hidden="1"/>
          <p:cNvSpPr>
            <a:spLocks noGrp="1"/>
          </p:cNvSpPr>
          <p:nvPr>
            <p:ph type="dt" sz="half" idx="14"/>
          </p:nvPr>
        </p:nvSpPr>
        <p:spPr>
          <a:xfrm>
            <a:off x="0" y="6912000"/>
            <a:ext cx="0" cy="0"/>
          </a:xfrm>
        </p:spPr>
        <p:txBody>
          <a:bodyPr/>
          <a:lstStyle>
            <a:lvl1pPr>
              <a:defRPr sz="100">
                <a:noFill/>
              </a:defRPr>
            </a:lvl1pPr>
          </a:lstStyle>
          <a:p>
            <a:fld id="{B1E42BA0-0CBC-4D48-A65F-7AE4E467F807}" type="datetime8">
              <a:rPr lang="en-FI" smtClean="0"/>
              <a:t>11/28/22 2:40 PM</a:t>
            </a:fld>
            <a:endParaRPr lang="da-DK"/>
          </a:p>
        </p:txBody>
      </p:sp>
      <p:sp>
        <p:nvSpPr>
          <p:cNvPr id="7" name="FLD_Footer"/>
          <p:cNvSpPr>
            <a:spLocks noGrp="1"/>
          </p:cNvSpPr>
          <p:nvPr>
            <p:ph type="ftr" sz="quarter" idx="15"/>
          </p:nvPr>
        </p:nvSpPr>
        <p:spPr/>
        <p:txBody>
          <a:bodyPr/>
          <a:lstStyle>
            <a:lvl1pPr>
              <a:defRPr>
                <a:solidFill>
                  <a:schemeClr val="bg1"/>
                </a:solidFill>
              </a:defRPr>
            </a:lvl1pPr>
          </a:lstStyle>
          <a:p>
            <a:endParaRPr lang="da-DK"/>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45D37B1E-C366-494F-A587-962AD9AABC83}" type="slidenum">
              <a:rPr lang="da-DK"/>
              <a:pPr/>
              <a:t>‹#›</a:t>
            </a:fld>
            <a:endParaRPr lang="da-DK"/>
          </a:p>
        </p:txBody>
      </p:sp>
    </p:spTree>
    <p:extLst>
      <p:ext uri="{BB962C8B-B14F-4D97-AF65-F5344CB8AC3E}">
        <p14:creationId xmlns:p14="http://schemas.microsoft.com/office/powerpoint/2010/main" val="17577917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fld id="{F030BDA3-7767-4265-9ECF-CC2476482E7D}" type="datetime8">
              <a:rPr lang="en-FI" smtClean="0"/>
              <a:t>11/28/22 2:40 PM</a:t>
            </a:fld>
            <a:endParaRPr lang="da-DK"/>
          </a:p>
        </p:txBody>
      </p:sp>
      <p:sp>
        <p:nvSpPr>
          <p:cNvPr id="4" name="FLD_Footer"/>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a:p>
        </p:txBody>
      </p:sp>
      <p:sp>
        <p:nvSpPr>
          <p:cNvPr id="11" name="USR_Name"/>
          <p:cNvSpPr>
            <a:spLocks noGrp="1"/>
          </p:cNvSpPr>
          <p:nvPr>
            <p:ph type="body" sz="quarter" idx="13" hasCustomPrompt="1"/>
          </p:nvPr>
        </p:nvSpPr>
        <p:spPr>
          <a:xfrm>
            <a:off x="3394074" y="1915152"/>
            <a:ext cx="8099423" cy="601488"/>
          </a:xfrm>
        </p:spPr>
        <p:txBody>
          <a:bodyPr anchor="b" anchorCtr="0"/>
          <a:lstStyle>
            <a:lvl1pPr marL="0" indent="0">
              <a:buFontTx/>
              <a:buNone/>
              <a:defRPr sz="2800" b="1"/>
            </a:lvl1pPr>
          </a:lstStyle>
          <a:p>
            <a:pPr lvl="0"/>
            <a:r>
              <a:rPr lang="da-DK"/>
              <a:t>Mette Agger Tang</a:t>
            </a:r>
          </a:p>
        </p:txBody>
      </p:sp>
      <p:sp>
        <p:nvSpPr>
          <p:cNvPr id="14" name="USR_Title"/>
          <p:cNvSpPr>
            <a:spLocks noGrp="1"/>
          </p:cNvSpPr>
          <p:nvPr>
            <p:ph type="body" sz="quarter" idx="14" hasCustomPrompt="1"/>
          </p:nvPr>
        </p:nvSpPr>
        <p:spPr>
          <a:xfrm>
            <a:off x="3394075" y="2630186"/>
            <a:ext cx="8099421" cy="445700"/>
          </a:xfrm>
        </p:spPr>
        <p:txBody>
          <a:bodyPr/>
          <a:lstStyle>
            <a:lvl1pPr marL="0" indent="0">
              <a:buNone/>
              <a:defRPr sz="2800"/>
            </a:lvl1pPr>
          </a:lstStyle>
          <a:p>
            <a:pPr lvl="0"/>
            <a:r>
              <a:rPr lang="da-DK"/>
              <a:t>Grafisk designer</a:t>
            </a:r>
          </a:p>
        </p:txBody>
      </p:sp>
      <p:sp>
        <p:nvSpPr>
          <p:cNvPr id="16" name="USR_Email"/>
          <p:cNvSpPr>
            <a:spLocks noGrp="1"/>
          </p:cNvSpPr>
          <p:nvPr>
            <p:ph type="body" sz="quarter" idx="15" hasCustomPrompt="1"/>
          </p:nvPr>
        </p:nvSpPr>
        <p:spPr>
          <a:xfrm>
            <a:off x="3394074" y="3166672"/>
            <a:ext cx="8099425" cy="484188"/>
          </a:xfrm>
        </p:spPr>
        <p:txBody>
          <a:bodyPr/>
          <a:lstStyle>
            <a:lvl1pPr marL="0" indent="0">
              <a:buNone/>
              <a:defRPr sz="2800" b="1" baseline="0"/>
            </a:lvl1pPr>
          </a:lstStyle>
          <a:p>
            <a:pPr lvl="0"/>
            <a:r>
              <a:rPr lang="da-DK"/>
              <a:t>mettan@norden.org</a:t>
            </a:r>
          </a:p>
        </p:txBody>
      </p:sp>
      <p:sp>
        <p:nvSpPr>
          <p:cNvPr id="17" name="USR_DirectPhone"/>
          <p:cNvSpPr>
            <a:spLocks noGrp="1"/>
          </p:cNvSpPr>
          <p:nvPr>
            <p:ph type="body" sz="quarter" idx="16" hasCustomPrompt="1"/>
          </p:nvPr>
        </p:nvSpPr>
        <p:spPr>
          <a:xfrm>
            <a:off x="3394074" y="3607704"/>
            <a:ext cx="8099425" cy="484188"/>
          </a:xfrm>
        </p:spPr>
        <p:txBody>
          <a:bodyPr/>
          <a:lstStyle>
            <a:lvl1pPr marL="0" indent="0">
              <a:buNone/>
              <a:defRPr sz="2800" b="1" baseline="0"/>
            </a:lvl1pPr>
          </a:lstStyle>
          <a:p>
            <a:pPr lvl="0"/>
            <a:r>
              <a:rPr lang="da-DK"/>
              <a:t>+45 60 39 42 08</a:t>
            </a:r>
          </a:p>
        </p:txBody>
      </p:sp>
      <p:sp>
        <p:nvSpPr>
          <p:cNvPr id="20" name="OFF_companyname"/>
          <p:cNvSpPr>
            <a:spLocks noGrp="1"/>
          </p:cNvSpPr>
          <p:nvPr>
            <p:ph type="body" sz="quarter" idx="18" hasCustomPrompt="1"/>
          </p:nvPr>
        </p:nvSpPr>
        <p:spPr>
          <a:xfrm>
            <a:off x="3394078" y="4426564"/>
            <a:ext cx="8099422" cy="330367"/>
          </a:xfrm>
        </p:spPr>
        <p:txBody>
          <a:bodyPr anchor="b" anchorCtr="0"/>
          <a:lstStyle>
            <a:lvl1pPr marL="0" indent="0">
              <a:buNone/>
              <a:defRPr sz="1800" b="1"/>
            </a:lvl1pPr>
          </a:lstStyle>
          <a:p>
            <a:pPr lvl="0"/>
            <a:r>
              <a:rPr lang="da-DK"/>
              <a:t>Nordisk Minsterråd</a:t>
            </a:r>
          </a:p>
        </p:txBody>
      </p:sp>
      <p:sp>
        <p:nvSpPr>
          <p:cNvPr id="19" name="USR_Address"/>
          <p:cNvSpPr>
            <a:spLocks noGrp="1"/>
          </p:cNvSpPr>
          <p:nvPr>
            <p:ph type="body" sz="quarter" idx="17" hasCustomPrompt="1"/>
          </p:nvPr>
        </p:nvSpPr>
        <p:spPr>
          <a:xfrm>
            <a:off x="3394074" y="4757888"/>
            <a:ext cx="8099422" cy="330367"/>
          </a:xfrm>
        </p:spPr>
        <p:txBody>
          <a:bodyPr anchor="t" anchorCtr="0"/>
          <a:lstStyle>
            <a:lvl1pPr marL="0" indent="0">
              <a:buNone/>
              <a:defRPr sz="1800"/>
            </a:lvl1pPr>
          </a:lstStyle>
          <a:p>
            <a:pPr lvl="0"/>
            <a:r>
              <a:rPr lang="da-DK"/>
              <a:t>Ved Stranden 18, København</a:t>
            </a:r>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a:t> </a:t>
            </a:r>
          </a:p>
        </p:txBody>
      </p:sp>
    </p:spTree>
    <p:extLst>
      <p:ext uri="{BB962C8B-B14F-4D97-AF65-F5344CB8AC3E}">
        <p14:creationId xmlns:p14="http://schemas.microsoft.com/office/powerpoint/2010/main" val="27272173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12" name="Picture Placeholder 1"/>
          <p:cNvSpPr>
            <a:spLocks noGrp="1"/>
          </p:cNvSpPr>
          <p:nvPr>
            <p:ph type="pic" sz="quarter" idx="13" hasCustomPrompt="1"/>
          </p:nvPr>
        </p:nvSpPr>
        <p:spPr>
          <a:xfrm>
            <a:off x="0" y="0"/>
            <a:ext cx="12192000" cy="6858000"/>
          </a:xfrm>
          <a:noFill/>
        </p:spPr>
        <p:txBody>
          <a:bodyPr tIns="792000" anchor="ctr" anchorCtr="0"/>
          <a:lstStyle>
            <a:lvl1pPr marL="0" indent="0" algn="ctr">
              <a:buNone/>
              <a:tabLst>
                <a:tab pos="1700213" algn="l"/>
              </a:tabLst>
              <a:defRPr sz="2200" baseline="0">
                <a:solidFill>
                  <a:srgbClr val="ADCFF1"/>
                </a:solidFill>
              </a:defRPr>
            </a:lvl1pPr>
          </a:lstStyle>
          <a:p>
            <a:r>
              <a:rPr lang="da-DK"/>
              <a:t>Click here, and insert picture via Images-button in the ribbon</a:t>
            </a:r>
          </a:p>
        </p:txBody>
      </p:sp>
      <p:sp>
        <p:nvSpPr>
          <p:cNvPr id="2" name="LAN_Thanks"/>
          <p:cNvSpPr>
            <a:spLocks noGrp="1"/>
          </p:cNvSpPr>
          <p:nvPr>
            <p:ph type="title" hasCustomPrompt="1"/>
          </p:nvPr>
        </p:nvSpPr>
        <p:spPr>
          <a:xfrm>
            <a:off x="3326400" y="1639401"/>
            <a:ext cx="8167098" cy="1490661"/>
          </a:xfrm>
        </p:spPr>
        <p:txBody>
          <a:bodyPr anchor="t" anchorCtr="0"/>
          <a:lstStyle>
            <a:lvl1pPr>
              <a:defRPr sz="7800">
                <a:solidFill>
                  <a:srgbClr val="ADCFF1"/>
                </a:solidFill>
              </a:defRPr>
            </a:lvl1pPr>
          </a:lstStyle>
          <a:p>
            <a:r>
              <a:rPr lang="da-DK"/>
              <a:t>Tak.</a:t>
            </a:r>
          </a:p>
        </p:txBody>
      </p:sp>
      <p:sp>
        <p:nvSpPr>
          <p:cNvPr id="8" name="Date Placeholder 7" hidden="1"/>
          <p:cNvSpPr>
            <a:spLocks noGrp="1"/>
          </p:cNvSpPr>
          <p:nvPr>
            <p:ph type="dt" sz="half" idx="10"/>
          </p:nvPr>
        </p:nvSpPr>
        <p:spPr>
          <a:xfrm>
            <a:off x="0" y="6912000"/>
            <a:ext cx="0" cy="0"/>
          </a:xfrm>
        </p:spPr>
        <p:txBody>
          <a:bodyPr/>
          <a:lstStyle>
            <a:lvl1pPr>
              <a:defRPr sz="100">
                <a:noFill/>
              </a:defRPr>
            </a:lvl1pPr>
          </a:lstStyle>
          <a:p>
            <a:fld id="{9A18BBA5-30B0-42D0-B83C-1EE331418E0F}" type="datetime8">
              <a:rPr lang="en-FI" smtClean="0"/>
              <a:t>11/28/22 2:40 PM</a:t>
            </a:fld>
            <a:endParaRPr lang="da-DK"/>
          </a:p>
        </p:txBody>
      </p:sp>
      <p:sp>
        <p:nvSpPr>
          <p:cNvPr id="9" name="FLD_Footer"/>
          <p:cNvSpPr>
            <a:spLocks noGrp="1"/>
          </p:cNvSpPr>
          <p:nvPr>
            <p:ph type="ftr" sz="quarter" idx="11"/>
          </p:nvPr>
        </p:nvSpPr>
        <p:spPr/>
        <p:txBody>
          <a:bodyPr/>
          <a:lstStyle>
            <a:lvl1pPr>
              <a:defRPr>
                <a:solidFill>
                  <a:srgbClr val="ADCFF1"/>
                </a:solidFill>
              </a:defRPr>
            </a:lvl1pPr>
          </a:lstStyle>
          <a:p>
            <a:endParaRPr lang="da-DK"/>
          </a:p>
        </p:txBody>
      </p:sp>
      <p:sp>
        <p:nvSpPr>
          <p:cNvPr id="10" name="Slide Number Placeholder 9"/>
          <p:cNvSpPr>
            <a:spLocks noGrp="1"/>
          </p:cNvSpPr>
          <p:nvPr>
            <p:ph type="sldNum" sz="quarter" idx="12"/>
          </p:nvPr>
        </p:nvSpPr>
        <p:spPr/>
        <p:txBody>
          <a:bodyPr/>
          <a:lstStyle>
            <a:lvl1pPr>
              <a:defRPr>
                <a:solidFill>
                  <a:srgbClr val="ADCFF1"/>
                </a:solidFill>
              </a:defRPr>
            </a:lvl1pPr>
          </a:lstStyle>
          <a:p>
            <a:fld id="{45D37B1E-C366-494F-A587-962AD9AABC83}" type="slidenum">
              <a:rPr lang="da-DK"/>
              <a:pPr/>
              <a:t>‹#›</a:t>
            </a:fld>
            <a:endParaRPr lang="da-DK"/>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r>
              <a:rPr lang="da-DK"/>
              <a:t> </a:t>
            </a:r>
          </a:p>
        </p:txBody>
      </p:sp>
    </p:spTree>
    <p:extLst>
      <p:ext uri="{BB962C8B-B14F-4D97-AF65-F5344CB8AC3E}">
        <p14:creationId xmlns:p14="http://schemas.microsoft.com/office/powerpoint/2010/main" val="227804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2" name="Title 1"/>
          <p:cNvSpPr>
            <a:spLocks noGrp="1"/>
          </p:cNvSpPr>
          <p:nvPr>
            <p:ph type="title" hasCustomPrompt="1"/>
          </p:nvPr>
        </p:nvSpPr>
        <p:spPr>
          <a:xfrm>
            <a:off x="656568" y="391029"/>
            <a:ext cx="10836932" cy="1018671"/>
          </a:xfrm>
        </p:spPr>
        <p:txBody>
          <a:bodyPr rtlCol="0"/>
          <a:lstStyle>
            <a:lvl1pPr>
              <a:defRPr baseline="0"/>
            </a:lvl1pPr>
          </a:lstStyle>
          <a:p>
            <a:pPr rtl="0"/>
            <a:r>
              <a:rPr lang="en-gb"/>
              <a:t>Click to add title in max 1 line</a:t>
            </a:r>
          </a:p>
        </p:txBody>
      </p:sp>
      <p:sp>
        <p:nvSpPr>
          <p:cNvPr id="3" name="Date Placeholder 2" hidden="1"/>
          <p:cNvSpPr>
            <a:spLocks noGrp="1"/>
          </p:cNvSpPr>
          <p:nvPr>
            <p:ph type="dt" sz="half" idx="10"/>
          </p:nvPr>
        </p:nvSpPr>
        <p:spPr>
          <a:xfrm>
            <a:off x="0" y="6912000"/>
            <a:ext cx="0" cy="0"/>
          </a:xfrm>
        </p:spPr>
        <p:txBody>
          <a:bodyPr rtlCol="0"/>
          <a:lstStyle>
            <a:lvl1pPr>
              <a:defRPr sz="100">
                <a:solidFill>
                  <a:srgbClr val="ADCFF1"/>
                </a:solidFill>
              </a:defRPr>
            </a:lvl1pPr>
          </a:lstStyle>
          <a:p>
            <a:pPr rtl="0"/>
            <a:r>
              <a:rPr lang="en-FI"/>
              <a:t>12/04/2019 18:44</a:t>
            </a:r>
            <a:endParaRPr lang="da-DK"/>
          </a:p>
        </p:txBody>
      </p:sp>
      <p:sp>
        <p:nvSpPr>
          <p:cNvPr id="4" name="FLD_Footer"/>
          <p:cNvSpPr>
            <a:spLocks noGrp="1"/>
          </p:cNvSpPr>
          <p:nvPr>
            <p:ph type="ftr" sz="quarter" idx="11"/>
          </p:nvPr>
        </p:nvSpPr>
        <p:spPr/>
        <p:txBody>
          <a:bodyPr rtlCol="0"/>
          <a:lstStyle/>
          <a:p>
            <a:pPr rtl="0"/>
            <a:endParaRPr lang="da-DK"/>
          </a:p>
        </p:txBody>
      </p:sp>
      <p:sp>
        <p:nvSpPr>
          <p:cNvPr id="5" name="Slide Number Placeholder 4"/>
          <p:cNvSpPr>
            <a:spLocks noGrp="1"/>
          </p:cNvSpPr>
          <p:nvPr>
            <p:ph type="sldNum" sz="quarter" idx="12"/>
          </p:nvPr>
        </p:nvSpPr>
        <p:spPr/>
        <p:txBody>
          <a:bodyPr rtlCol="0"/>
          <a:lstStyle/>
          <a:p>
            <a:pPr rtl="0"/>
            <a:fld id="{45D37B1E-C366-494F-A587-962AD9AABC83}" type="slidenum">
              <a:rPr lang="da-DK"/>
              <a:pPr/>
              <a:t>‹#›</a:t>
            </a:fld>
            <a:endParaRPr lang="da-DK"/>
          </a:p>
        </p:txBody>
      </p:sp>
      <p:sp>
        <p:nvSpPr>
          <p:cNvPr id="8" name="Text Placeholder 7"/>
          <p:cNvSpPr>
            <a:spLocks noGrp="1"/>
          </p:cNvSpPr>
          <p:nvPr>
            <p:ph type="body" sz="quarter" idx="13" hasCustomPrompt="1"/>
          </p:nvPr>
        </p:nvSpPr>
        <p:spPr>
          <a:xfrm>
            <a:off x="693738" y="1361060"/>
            <a:ext cx="10799762" cy="4588890"/>
          </a:xfrm>
        </p:spPr>
        <p:txBody>
          <a:bodyPr rtlCol="0"/>
          <a:lstStyle>
            <a:lvl1pPr marL="594000" indent="-594000">
              <a:spcBef>
                <a:spcPts val="300"/>
              </a:spcBef>
              <a:defRPr sz="2800"/>
            </a:lvl1pPr>
            <a:lvl2pPr marL="846000">
              <a:defRPr sz="2200"/>
            </a:lvl2pPr>
          </a:lstStyle>
          <a:p>
            <a:pPr lvl="0" rtl="0"/>
            <a:r>
              <a:rPr lang="en-gb"/>
              <a:t>Click to add text</a:t>
            </a:r>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r>
              <a:rPr lang="en-gb"/>
              <a:t> </a:t>
            </a:r>
          </a:p>
        </p:txBody>
      </p:sp>
    </p:spTree>
    <p:extLst>
      <p:ext uri="{BB962C8B-B14F-4D97-AF65-F5344CB8AC3E}">
        <p14:creationId xmlns:p14="http://schemas.microsoft.com/office/powerpoint/2010/main" val="2332002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Click to add title in max 2 lines</a:t>
            </a:r>
          </a:p>
        </p:txBody>
      </p:sp>
      <p:sp>
        <p:nvSpPr>
          <p:cNvPr id="3" name="Date Placeholder 2"/>
          <p:cNvSpPr>
            <a:spLocks noGrp="1"/>
          </p:cNvSpPr>
          <p:nvPr>
            <p:ph type="dt" sz="half" idx="10"/>
          </p:nvPr>
        </p:nvSpPr>
        <p:spPr>
          <a:xfrm>
            <a:off x="9137721" y="6964656"/>
            <a:ext cx="2355779" cy="176724"/>
          </a:xfrm>
        </p:spPr>
        <p:txBody>
          <a:bodyPr/>
          <a:lstStyle>
            <a:lvl1pPr>
              <a:defRPr sz="100">
                <a:solidFill>
                  <a:schemeClr val="bg1"/>
                </a:solidFill>
              </a:defRPr>
            </a:lvl1pPr>
          </a:lstStyle>
          <a:p>
            <a:fld id="{3342D13A-1C1A-4708-9A22-97E5E44BA6C0}" type="datetime8">
              <a:rPr lang="en-FI" smtClean="0"/>
              <a:t>11/28/22 2:40 PM</a:t>
            </a:fld>
            <a:endParaRPr lang="da-DK"/>
          </a:p>
        </p:txBody>
      </p:sp>
      <p:sp>
        <p:nvSpPr>
          <p:cNvPr id="4" name="FLD_Footer"/>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a:t>‹#›</a:t>
            </a:fld>
            <a:endParaRPr lang="da-DK"/>
          </a:p>
        </p:txBody>
      </p:sp>
    </p:spTree>
    <p:extLst>
      <p:ext uri="{BB962C8B-B14F-4D97-AF65-F5344CB8AC3E}">
        <p14:creationId xmlns:p14="http://schemas.microsoft.com/office/powerpoint/2010/main" val="9452567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a:xfrm>
            <a:off x="0" y="6912000"/>
            <a:ext cx="0" cy="0"/>
          </a:xfrm>
        </p:spPr>
        <p:txBody>
          <a:bodyPr/>
          <a:lstStyle>
            <a:lvl1pPr>
              <a:defRPr sz="100">
                <a:noFill/>
              </a:defRPr>
            </a:lvl1pPr>
          </a:lstStyle>
          <a:p>
            <a:fld id="{5BC147B2-DC87-4CAA-978B-30DCE1E74BBA}" type="datetime8">
              <a:rPr lang="en-FI" smtClean="0"/>
              <a:t>11/28/22 2:40 PM</a:t>
            </a:fld>
            <a:endParaRPr lang="da-DK"/>
          </a:p>
        </p:txBody>
      </p:sp>
      <p:sp>
        <p:nvSpPr>
          <p:cNvPr id="3" name="FLD_Footer"/>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5D37B1E-C366-494F-A587-962AD9AABC83}" type="slidenum">
              <a:rPr lang="da-DK"/>
              <a:t>‹#›</a:t>
            </a:fld>
            <a:endParaRPr lang="da-DK"/>
          </a:p>
        </p:txBody>
      </p:sp>
    </p:spTree>
    <p:extLst>
      <p:ext uri="{BB962C8B-B14F-4D97-AF65-F5344CB8AC3E}">
        <p14:creationId xmlns:p14="http://schemas.microsoft.com/office/powerpoint/2010/main" val="11985225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663759" y="375883"/>
            <a:ext cx="10931524" cy="61458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4800">
                <a:solidFill>
                  <a:schemeClr val="accent2"/>
                </a:solidFill>
                <a:latin typeface="+mj-lt"/>
                <a:cs typeface="Arial" panose="020B0604020202020204" pitchFamily="34" charset="0"/>
              </a:rPr>
              <a:t>User guide – delete</a:t>
            </a:r>
            <a:r>
              <a:rPr lang="da-DK" sz="4800" baseline="0">
                <a:solidFill>
                  <a:schemeClr val="accent2"/>
                </a:solidFill>
                <a:latin typeface="+mj-lt"/>
                <a:cs typeface="Arial" panose="020B0604020202020204" pitchFamily="34" charset="0"/>
              </a:rPr>
              <a:t> before use</a:t>
            </a:r>
            <a:endParaRPr lang="da-DK" sz="4800">
              <a:solidFill>
                <a:schemeClr val="accent2"/>
              </a:solidFill>
              <a:latin typeface="+mj-lt"/>
              <a:cs typeface="Arial" panose="020B0604020202020204" pitchFamily="34" charset="0"/>
            </a:endParaRPr>
          </a:p>
        </p:txBody>
      </p:sp>
      <p:sp>
        <p:nvSpPr>
          <p:cNvPr id="14" name="AutoShape 4"/>
          <p:cNvSpPr>
            <a:spLocks/>
          </p:cNvSpPr>
          <p:nvPr userDrawn="1"/>
        </p:nvSpPr>
        <p:spPr bwMode="gray">
          <a:xfrm>
            <a:off x="7456919" y="3114505"/>
            <a:ext cx="2160000" cy="113877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mn-lt"/>
                <a:cs typeface="Arial" panose="020B0604020202020204" pitchFamily="34" charset="0"/>
              </a:rPr>
              <a:t>Guides</a:t>
            </a:r>
            <a:endParaRPr lang="da-DK"/>
          </a:p>
          <a:p>
            <a:pPr eaLnBrk="1" fontAlgn="auto" hangingPunct="1">
              <a:spcBef>
                <a:spcPts val="0"/>
              </a:spcBef>
              <a:spcAft>
                <a:spcPts val="240"/>
              </a:spcAft>
              <a:buFont typeface="+mj-lt"/>
              <a:buNone/>
              <a:defRPr/>
            </a:pPr>
            <a:r>
              <a:rPr lang="da-DK" sz="900" noProof="1">
                <a:solidFill>
                  <a:schemeClr val="tx1"/>
                </a:solidFill>
                <a:latin typeface="+mn-lt"/>
                <a:cs typeface="Arial" panose="020B0604020202020204" pitchFamily="34" charset="0"/>
              </a:rPr>
              <a:t>To view drawing guides</a:t>
            </a:r>
            <a:endParaRPr lang="da-DK"/>
          </a:p>
          <a:p>
            <a:pPr eaLnBrk="1" fontAlgn="auto" hangingPunct="1">
              <a:spcBef>
                <a:spcPts val="0"/>
              </a:spcBef>
              <a:spcAft>
                <a:spcPts val="240"/>
              </a:spcAft>
              <a:buFont typeface="+mj-lt"/>
              <a:buNone/>
              <a:defRPr/>
            </a:pP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Click the </a:t>
            </a:r>
            <a:r>
              <a:rPr lang="da-DK" sz="900" b="1" noProof="1">
                <a:solidFill>
                  <a:schemeClr val="tx1"/>
                </a:solidFill>
                <a:latin typeface="+mn-lt"/>
                <a:cs typeface="Arial" panose="020B0604020202020204" pitchFamily="34" charset="0"/>
              </a:rPr>
              <a:t>View</a:t>
            </a:r>
            <a:r>
              <a:rPr lang="da-DK" sz="900" noProof="1">
                <a:solidFill>
                  <a:schemeClr val="tx1"/>
                </a:solidFill>
                <a:latin typeface="+mn-lt"/>
                <a:cs typeface="Arial" panose="020B0604020202020204" pitchFamily="34" charset="0"/>
              </a:rPr>
              <a:t> tab, set </a:t>
            </a:r>
            <a:br>
              <a:rPr lang="en-GB" sz="900"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tick mark next to </a:t>
            </a:r>
            <a:r>
              <a:rPr lang="da-DK" sz="900" b="1" noProof="1">
                <a:solidFill>
                  <a:schemeClr val="tx1"/>
                </a:solidFill>
                <a:latin typeface="+mn-lt"/>
                <a:cs typeface="Arial" panose="020B0604020202020204" pitchFamily="34" charset="0"/>
              </a:rPr>
              <a:t>Guides</a:t>
            </a:r>
            <a:endParaRPr lang="da-DK"/>
          </a:p>
          <a:p>
            <a:pPr eaLnBrk="1" fontAlgn="auto" hangingPunct="1">
              <a:spcBef>
                <a:spcPts val="0"/>
              </a:spcBef>
              <a:spcAft>
                <a:spcPts val="240"/>
              </a:spcAft>
              <a:buFont typeface="+mj-lt"/>
              <a:buNone/>
              <a:defRPr/>
            </a:pPr>
            <a:endParaRPr lang="da-DK" sz="900" noProof="1">
              <a:solidFill>
                <a:schemeClr val="tx1"/>
              </a:solidFill>
              <a:latin typeface="+mn-lt"/>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latin typeface="+mn-lt"/>
                <a:cs typeface="Arial" panose="020B0604020202020204" pitchFamily="34" charset="0"/>
              </a:rPr>
              <a:t>Hint: Alt + F9 </a:t>
            </a:r>
            <a:r>
              <a:rPr lang="da-DK" sz="900" b="0" noProof="1">
                <a:solidFill>
                  <a:schemeClr val="tx1"/>
                </a:solidFill>
                <a:latin typeface="+mn-lt"/>
                <a:cs typeface="Arial" panose="020B0604020202020204" pitchFamily="34" charset="0"/>
              </a:rPr>
              <a:t>for quick </a:t>
            </a:r>
            <a:br>
              <a:rPr lang="en-GB" sz="900" b="0"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viewing of guides</a:t>
            </a:r>
            <a:endParaRPr lang="da-DK"/>
          </a:p>
        </p:txBody>
      </p:sp>
      <p:sp>
        <p:nvSpPr>
          <p:cNvPr id="15" name="Text Box 48"/>
          <p:cNvSpPr txBox="1">
            <a:spLocks noChangeArrowheads="1"/>
          </p:cNvSpPr>
          <p:nvPr userDrawn="1"/>
        </p:nvSpPr>
        <p:spPr bwMode="auto">
          <a:xfrm>
            <a:off x="7456919" y="1409700"/>
            <a:ext cx="21600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Change slide number, </a:t>
            </a:r>
            <a:br>
              <a:rPr lang="en-GB"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date and footer</a:t>
            </a:r>
            <a:endParaRPr lang="da-DK"/>
          </a:p>
          <a:p>
            <a:pPr marL="0" marR="0" indent="0" algn="l" defTabSz="914400" rtl="0" eaLnBrk="1" fontAlgn="auto" latinLnBrk="0" hangingPunct="1">
              <a:lnSpc>
                <a:spcPct val="100000"/>
              </a:lnSpc>
              <a:spcBef>
                <a:spcPts val="0"/>
              </a:spcBef>
              <a:spcAft>
                <a:spcPts val="600"/>
              </a:spcAft>
              <a:buClrTx/>
              <a:buSzTx/>
              <a:buFontTx/>
              <a:buNone/>
              <a:tabLst/>
              <a:defRPr/>
            </a:pPr>
            <a:r>
              <a:rPr lang="da-DK" sz="900" b="0" kern="1200" noProof="1">
                <a:solidFill>
                  <a:schemeClr val="tx1"/>
                </a:solidFill>
                <a:latin typeface="+mn-lt"/>
                <a:ea typeface="+mn-ea"/>
                <a:cs typeface="Arial" panose="020B0604020202020204" pitchFamily="34" charset="0"/>
              </a:rPr>
              <a:t>Do this at the very end, so you get </a:t>
            </a:r>
            <a:br>
              <a:rPr lang="en-GB" sz="900" b="0" kern="1200" noProof="1">
                <a:solidFill>
                  <a:schemeClr val="tx1"/>
                </a:solidFill>
                <a:latin typeface="+mn-lt"/>
                <a:ea typeface="+mn-ea"/>
                <a:cs typeface="Arial" panose="020B0604020202020204" pitchFamily="34" charset="0"/>
              </a:rPr>
            </a:br>
            <a:r>
              <a:rPr lang="da-DK" sz="900" b="0" kern="1200" noProof="1">
                <a:solidFill>
                  <a:schemeClr val="tx1"/>
                </a:solidFill>
                <a:latin typeface="+mn-lt"/>
                <a:ea typeface="+mn-ea"/>
                <a:cs typeface="Arial" panose="020B0604020202020204" pitchFamily="34" charset="0"/>
              </a:rPr>
              <a:t>all the corrections with you</a:t>
            </a:r>
            <a:endParaRPr lang="da-DK"/>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noProof="1">
                <a:solidFill>
                  <a:schemeClr val="tx1"/>
                </a:solidFill>
                <a:latin typeface="+mn-lt"/>
                <a:cs typeface="Arial" panose="020B0604020202020204" pitchFamily="34" charset="0"/>
              </a:rPr>
              <a:t>Click the </a:t>
            </a:r>
            <a:r>
              <a:rPr lang="da-DK" altLang="da-DK" sz="900" b="1" noProof="1">
                <a:solidFill>
                  <a:schemeClr val="tx1"/>
                </a:solidFill>
                <a:latin typeface="+mn-lt"/>
                <a:cs typeface="Arial" panose="020B0604020202020204" pitchFamily="34" charset="0"/>
              </a:rPr>
              <a:t>Insert tab</a:t>
            </a:r>
            <a:endParaRPr lang="da-DK" altLang="da-DK" sz="900" strike="sngStrike" noProof="1">
              <a:solidFill>
                <a:schemeClr val="tx1"/>
              </a:solidFill>
              <a:latin typeface="+mn-lt"/>
              <a:cs typeface="Arial" panose="020B0604020202020204" pitchFamily="34" charset="0"/>
            </a:endParaRP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Click</a:t>
            </a:r>
            <a:r>
              <a:rPr lang="da-DK" altLang="da-DK" sz="900" b="1"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on</a:t>
            </a:r>
            <a:r>
              <a:rPr lang="da-DK" altLang="da-DK" sz="900" b="1" noProof="1">
                <a:solidFill>
                  <a:schemeClr val="tx1"/>
                </a:solidFill>
                <a:latin typeface="+mn-lt"/>
                <a:cs typeface="Arial" panose="020B0604020202020204" pitchFamily="34" charset="0"/>
              </a:rPr>
              <a:t> Header and Footer </a:t>
            </a:r>
            <a:br>
              <a:rPr lang="en-GB"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(write the desired text)</a:t>
            </a:r>
            <a:endParaRPr lang="da-DK"/>
          </a:p>
          <a:p>
            <a:pPr eaLnBrk="1" hangingPunct="1">
              <a:spcAft>
                <a:spcPts val="600"/>
              </a:spcAft>
              <a:defRPr/>
            </a:pPr>
            <a:r>
              <a:rPr lang="da-DK" sz="900" b="1" noProof="1">
                <a:solidFill>
                  <a:schemeClr val="tx1"/>
                </a:solidFill>
                <a:latin typeface="+mn-lt"/>
                <a:cs typeface="Arial" panose="020B0604020202020204" pitchFamily="34" charset="0"/>
              </a:rPr>
              <a:t>3. </a:t>
            </a:r>
            <a:r>
              <a:rPr lang="da-DK" sz="900" noProof="1">
                <a:solidFill>
                  <a:schemeClr val="tx1"/>
                </a:solidFill>
                <a:latin typeface="+mn-lt"/>
                <a:cs typeface="Arial" panose="020B0604020202020204" pitchFamily="34" charset="0"/>
              </a:rPr>
              <a:t>Click </a:t>
            </a:r>
            <a:r>
              <a:rPr lang="da-DK" sz="900" b="1" noProof="1">
                <a:solidFill>
                  <a:schemeClr val="tx1"/>
                </a:solidFill>
                <a:latin typeface="+mn-lt"/>
                <a:cs typeface="Arial" panose="020B0604020202020204" pitchFamily="34" charset="0"/>
              </a:rPr>
              <a:t>Apply to All</a:t>
            </a:r>
            <a:r>
              <a:rPr lang="da-DK" sz="900" noProof="1">
                <a:solidFill>
                  <a:schemeClr val="tx1"/>
                </a:solidFill>
                <a:latin typeface="+mn-lt"/>
                <a:cs typeface="Arial" panose="020B0604020202020204" pitchFamily="34" charset="0"/>
              </a:rPr>
              <a:t> or </a:t>
            </a:r>
            <a:r>
              <a:rPr lang="da-DK" sz="900" b="1" noProof="1">
                <a:solidFill>
                  <a:schemeClr val="tx1"/>
                </a:solidFill>
                <a:latin typeface="+mn-lt"/>
                <a:cs typeface="Arial" panose="020B0604020202020204" pitchFamily="34" charset="0"/>
              </a:rPr>
              <a:t>Apply </a:t>
            </a:r>
            <a:r>
              <a:rPr lang="da-DK" sz="900" b="0" noProof="1">
                <a:solidFill>
                  <a:schemeClr val="tx1"/>
                </a:solidFill>
                <a:latin typeface="+mn-lt"/>
                <a:cs typeface="Arial" panose="020B0604020202020204" pitchFamily="34" charset="0"/>
              </a:rPr>
              <a:t>if </a:t>
            </a:r>
            <a:br>
              <a:rPr lang="en-GB" sz="900" b="0"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only used on one slide</a:t>
            </a:r>
            <a:endParaRPr lang="da-DK"/>
          </a:p>
        </p:txBody>
      </p:sp>
      <p:sp>
        <p:nvSpPr>
          <p:cNvPr id="18" name="AutoShape 4"/>
          <p:cNvSpPr>
            <a:spLocks/>
          </p:cNvSpPr>
          <p:nvPr userDrawn="1"/>
        </p:nvSpPr>
        <p:spPr bwMode="gray">
          <a:xfrm>
            <a:off x="4359622" y="1409700"/>
            <a:ext cx="2160000" cy="78483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mn-lt"/>
                <a:cs typeface="Arial" panose="020B0604020202020204" pitchFamily="34" charset="0"/>
              </a:rPr>
              <a:t>Insert picture</a:t>
            </a:r>
            <a:endParaRPr lang="da-DK"/>
          </a:p>
          <a:p>
            <a:pPr eaLnBrk="1" fontAlgn="auto" hangingPunct="1">
              <a:spcBef>
                <a:spcPts val="0"/>
              </a:spcBef>
              <a:spcAft>
                <a:spcPts val="240"/>
              </a:spcAft>
              <a:buFont typeface="+mj-lt"/>
              <a:buNone/>
              <a:defRPr/>
            </a:pPr>
            <a:r>
              <a:rPr lang="da-DK" sz="900" noProof="1">
                <a:solidFill>
                  <a:schemeClr val="tx1"/>
                </a:solidFill>
                <a:latin typeface="+mn-lt"/>
                <a:cs typeface="Arial" panose="020B0604020202020204" pitchFamily="34" charset="0"/>
              </a:rPr>
              <a:t>On slides with picture placeholder, </a:t>
            </a:r>
            <a:br>
              <a:rPr lang="en-GB" sz="900"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click on the picture</a:t>
            </a:r>
            <a:r>
              <a:rPr lang="da-DK" sz="900" baseline="0" noProof="1">
                <a:solidFill>
                  <a:schemeClr val="tx1"/>
                </a:solidFill>
                <a:latin typeface="+mn-lt"/>
                <a:cs typeface="Arial" panose="020B0604020202020204" pitchFamily="34" charset="0"/>
              </a:rPr>
              <a:t> </a:t>
            </a:r>
            <a:r>
              <a:rPr lang="da-DK" sz="900" noProof="1">
                <a:solidFill>
                  <a:schemeClr val="tx1"/>
                </a:solidFill>
                <a:latin typeface="+mn-lt"/>
                <a:cs typeface="Arial" panose="020B0604020202020204" pitchFamily="34" charset="0"/>
              </a:rPr>
              <a:t>placeholder and</a:t>
            </a:r>
            <a:r>
              <a:rPr lang="da-DK" sz="900" baseline="0" noProof="1">
                <a:solidFill>
                  <a:schemeClr val="tx1"/>
                </a:solidFill>
                <a:latin typeface="+mn-lt"/>
                <a:cs typeface="Arial" panose="020B0604020202020204" pitchFamily="34" charset="0"/>
              </a:rPr>
              <a:t> </a:t>
            </a:r>
            <a:br>
              <a:rPr lang="en-GB" sz="900" baseline="0" noProof="1">
                <a:solidFill>
                  <a:schemeClr val="tx1"/>
                </a:solidFill>
                <a:latin typeface="+mn-lt"/>
                <a:cs typeface="Arial" panose="020B0604020202020204" pitchFamily="34" charset="0"/>
              </a:rPr>
            </a:br>
            <a:r>
              <a:rPr lang="da-DK" sz="900"/>
              <a:t>insert picture via </a:t>
            </a:r>
            <a:r>
              <a:rPr lang="da-DK" sz="900" b="1"/>
              <a:t>Add Images</a:t>
            </a:r>
            <a:r>
              <a:rPr lang="da-DK" sz="900"/>
              <a:t>-button </a:t>
            </a:r>
            <a:br>
              <a:rPr lang="en-GB" sz="900"/>
            </a:br>
            <a:r>
              <a:rPr lang="da-DK" sz="900"/>
              <a:t>in the </a:t>
            </a:r>
            <a:r>
              <a:rPr lang="da-DK" sz="900" b="1"/>
              <a:t>NORDEN-</a:t>
            </a:r>
            <a:r>
              <a:rPr lang="da-DK" sz="900" baseline="0"/>
              <a:t>TAB</a:t>
            </a:r>
            <a:endParaRPr lang="da-DK" sz="900" b="1" noProof="1">
              <a:solidFill>
                <a:schemeClr val="tx1"/>
              </a:solidFill>
              <a:latin typeface="+mn-lt"/>
              <a:cs typeface="Arial" panose="020B0604020202020204" pitchFamily="34" charset="0"/>
            </a:endParaRPr>
          </a:p>
        </p:txBody>
      </p:sp>
      <p:sp>
        <p:nvSpPr>
          <p:cNvPr id="22" name="TextBox 12"/>
          <p:cNvSpPr txBox="1">
            <a:spLocks noChangeArrowheads="1"/>
          </p:cNvSpPr>
          <p:nvPr userDrawn="1"/>
        </p:nvSpPr>
        <p:spPr bwMode="auto">
          <a:xfrm>
            <a:off x="4359622" y="2220228"/>
            <a:ext cx="2160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endParaRPr lang="da-DK"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da-DK" sz="1000" b="1" noProof="1">
                <a:solidFill>
                  <a:schemeClr val="tx1"/>
                </a:solidFill>
                <a:latin typeface="+mn-lt"/>
                <a:cs typeface="Arial" panose="020B0604020202020204" pitchFamily="34" charset="0"/>
              </a:rPr>
              <a:t>Change</a:t>
            </a:r>
            <a:r>
              <a:rPr lang="da-DK" sz="1000" b="1" baseline="0" noProof="1">
                <a:solidFill>
                  <a:schemeClr val="tx1"/>
                </a:solidFill>
                <a:latin typeface="+mn-lt"/>
                <a:cs typeface="Arial" panose="020B0604020202020204" pitchFamily="34" charset="0"/>
              </a:rPr>
              <a:t> picture</a:t>
            </a:r>
            <a:endParaRPr lang="da-DK"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da-DK" sz="900" b="1" noProof="1">
                <a:solidFill>
                  <a:schemeClr val="tx1"/>
                </a:solidFill>
                <a:latin typeface="+mn-lt"/>
                <a:cs typeface="Arial" panose="020B0604020202020204" pitchFamily="34" charset="0"/>
              </a:rPr>
              <a:t>1. </a:t>
            </a:r>
            <a:r>
              <a:rPr lang="da-DK" sz="900" b="0" noProof="1">
                <a:solidFill>
                  <a:schemeClr val="tx1"/>
                </a:solidFill>
                <a:latin typeface="+mn-lt"/>
                <a:cs typeface="Arial" panose="020B0604020202020204" pitchFamily="34" charset="0"/>
              </a:rPr>
              <a:t>Click</a:t>
            </a:r>
            <a:r>
              <a:rPr lang="da-DK" sz="900" b="1" noProof="1">
                <a:solidFill>
                  <a:schemeClr val="tx1"/>
                </a:solidFill>
                <a:latin typeface="+mn-lt"/>
                <a:cs typeface="Arial" panose="020B0604020202020204" pitchFamily="34" charset="0"/>
              </a:rPr>
              <a:t> </a:t>
            </a:r>
            <a:r>
              <a:rPr lang="da-DK" sz="900" b="1">
                <a:latin typeface="+mn-lt"/>
              </a:rPr>
              <a:t>NORDEN</a:t>
            </a:r>
            <a:r>
              <a:rPr lang="da-DK" sz="900" b="0" baseline="0">
                <a:latin typeface="+mn-lt"/>
              </a:rPr>
              <a:t>-TAB and</a:t>
            </a:r>
            <a:r>
              <a:rPr lang="da-DK" sz="900" baseline="0">
                <a:latin typeface="+mn-lt"/>
              </a:rPr>
              <a:t> </a:t>
            </a:r>
            <a:r>
              <a:rPr lang="da-DK" sz="900" b="0" baseline="0" noProof="1">
                <a:solidFill>
                  <a:schemeClr val="tx1"/>
                </a:solidFill>
                <a:latin typeface="+mn-lt"/>
                <a:cs typeface="Arial" panose="020B0604020202020204" pitchFamily="34" charset="0"/>
              </a:rPr>
              <a:t>c</a:t>
            </a:r>
            <a:r>
              <a:rPr lang="da-DK" sz="900" b="0" noProof="1">
                <a:solidFill>
                  <a:schemeClr val="tx1"/>
                </a:solidFill>
                <a:latin typeface="+mn-lt"/>
                <a:cs typeface="Arial" panose="020B0604020202020204" pitchFamily="34" charset="0"/>
              </a:rPr>
              <a:t>lick </a:t>
            </a:r>
            <a:br>
              <a:rPr lang="en-GB" sz="900" b="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Images Tools</a:t>
            </a:r>
            <a:r>
              <a:rPr lang="da-DK" sz="900" b="0" baseline="0" noProof="1">
                <a:solidFill>
                  <a:schemeClr val="tx1"/>
                </a:solidFill>
                <a:latin typeface="+mn-lt"/>
                <a:cs typeface="Arial" panose="020B0604020202020204" pitchFamily="34" charset="0"/>
              </a:rPr>
              <a:t> drop down button, </a:t>
            </a:r>
            <a:br>
              <a:rPr lang="en-GB" sz="900" b="0" baseline="0" noProof="1">
                <a:solidFill>
                  <a:schemeClr val="tx1"/>
                </a:solidFill>
                <a:latin typeface="+mn-lt"/>
                <a:cs typeface="Arial" panose="020B0604020202020204" pitchFamily="34" charset="0"/>
              </a:rPr>
            </a:br>
            <a:r>
              <a:rPr lang="da-DK" sz="900" b="0" baseline="0" noProof="1">
                <a:solidFill>
                  <a:schemeClr val="tx1"/>
                </a:solidFill>
                <a:latin typeface="+mn-lt"/>
                <a:cs typeface="Arial" panose="020B0604020202020204" pitchFamily="34" charset="0"/>
              </a:rPr>
              <a:t>choose </a:t>
            </a:r>
            <a:r>
              <a:rPr lang="da-DK" sz="900" b="1" baseline="0" noProof="1">
                <a:solidFill>
                  <a:schemeClr val="tx1"/>
                </a:solidFill>
                <a:latin typeface="+mn-lt"/>
                <a:cs typeface="Arial" panose="020B0604020202020204" pitchFamily="34" charset="0"/>
              </a:rPr>
              <a:t>Crop</a:t>
            </a:r>
            <a:r>
              <a:rPr lang="da-DK" sz="900" b="1" noProof="1">
                <a:solidFill>
                  <a:schemeClr val="tx1"/>
                </a:solidFill>
                <a:latin typeface="+mn-lt"/>
                <a:cs typeface="Arial" panose="020B0604020202020204" pitchFamily="34" charset="0"/>
              </a:rPr>
              <a:t> </a:t>
            </a:r>
            <a:r>
              <a:rPr lang="da-DK" sz="900" b="0" noProof="1">
                <a:solidFill>
                  <a:schemeClr val="tx1"/>
                </a:solidFill>
                <a:latin typeface="+mn-lt"/>
                <a:cs typeface="Arial" panose="020B0604020202020204" pitchFamily="34" charset="0"/>
              </a:rPr>
              <a:t>to change</a:t>
            </a:r>
            <a:r>
              <a:rPr lang="da-DK" sz="900" b="0" kern="1200" noProof="1">
                <a:solidFill>
                  <a:schemeClr val="tx1"/>
                </a:solidFill>
                <a:latin typeface="+mn-lt"/>
                <a:ea typeface="+mn-ea"/>
                <a:cs typeface="Arial" panose="020B0604020202020204" pitchFamily="34" charset="0"/>
              </a:rPr>
              <a:t> size</a:t>
            </a:r>
            <a:r>
              <a:rPr lang="da-DK" sz="900" b="0" kern="1200" baseline="0" noProof="1">
                <a:solidFill>
                  <a:schemeClr val="tx1"/>
                </a:solidFill>
                <a:latin typeface="+mn-lt"/>
                <a:ea typeface="+mn-ea"/>
                <a:cs typeface="Arial" panose="020B0604020202020204" pitchFamily="34" charset="0"/>
              </a:rPr>
              <a:t> or</a:t>
            </a:r>
            <a:r>
              <a:rPr lang="da-DK" sz="900" b="0" strike="noStrike" kern="1200" baseline="0" noProof="1">
                <a:solidFill>
                  <a:schemeClr val="tx1"/>
                </a:solidFill>
                <a:latin typeface="+mn-lt"/>
                <a:ea typeface="+mn-ea"/>
                <a:cs typeface="Arial" panose="020B0604020202020204" pitchFamily="34" charset="0"/>
              </a:rPr>
              <a:t> </a:t>
            </a:r>
            <a:r>
              <a:rPr lang="da-DK" sz="900" b="0" strike="noStrike" noProof="1">
                <a:solidFill>
                  <a:schemeClr val="tx1"/>
                </a:solidFill>
                <a:latin typeface="+mn-lt"/>
                <a:cs typeface="Arial" panose="020B0604020202020204" pitchFamily="34" charset="0"/>
              </a:rPr>
              <a:t>focus</a:t>
            </a:r>
            <a:br>
              <a:rPr lang="en-GB" sz="900" b="0" strike="noStrike"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of the picture</a:t>
            </a:r>
            <a:endParaRPr lang="da-DK" sz="900" b="0" strike="sngStrike" noProof="1">
              <a:solidFill>
                <a:schemeClr val="tx1"/>
              </a:solidFill>
              <a:latin typeface="+mn-lt"/>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dragging the corners of the </a:t>
            </a:r>
            <a:r>
              <a:rPr lang="da-DK" altLang="da-DK" sz="900" b="0" kern="1200" noProof="1">
                <a:solidFill>
                  <a:schemeClr val="tx1"/>
                </a:solidFill>
                <a:latin typeface="+mn-lt"/>
                <a:ea typeface="+mn-ea"/>
                <a:cs typeface="Arial" panose="020B0604020202020204" pitchFamily="34" charset="0"/>
              </a:rPr>
              <a:t>picture</a:t>
            </a:r>
            <a:endParaRPr lang="da-DK"/>
          </a:p>
          <a:p>
            <a:pPr algn="l" eaLnBrk="1" hangingPunct="1">
              <a:spcBef>
                <a:spcPct val="0"/>
              </a:spcBef>
              <a:spcAft>
                <a:spcPts val="600"/>
              </a:spcAft>
              <a:buFontTx/>
              <a:buNone/>
              <a:defRPr/>
            </a:pPr>
            <a:r>
              <a:rPr lang="da-DK" altLang="da-DK" sz="900" b="1" noProof="1">
                <a:solidFill>
                  <a:schemeClr val="tx1"/>
                </a:solidFill>
                <a:latin typeface="+mn-lt"/>
                <a:cs typeface="Arial" panose="020B0604020202020204" pitchFamily="34" charset="0"/>
              </a:rPr>
              <a:t>Hint:</a:t>
            </a:r>
            <a:r>
              <a:rPr lang="da-DK" altLang="da-DK" sz="900" b="0" noProof="1">
                <a:solidFill>
                  <a:schemeClr val="tx1"/>
                </a:solidFill>
                <a:latin typeface="+mn-lt"/>
                <a:cs typeface="Arial" panose="020B0604020202020204" pitchFamily="34" charset="0"/>
              </a:rPr>
              <a:t> If you delete the picture and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lie in front of the text or graphic</a:t>
            </a:r>
            <a:r>
              <a:rPr lang="da-DK" altLang="da-DK" sz="900" b="0" strike="noStrike" noProof="1">
                <a:solidFill>
                  <a:schemeClr val="tx1"/>
                </a:solidFill>
                <a:latin typeface="+mn-lt"/>
                <a:cs typeface="Arial" panose="020B0604020202020204" pitchFamily="34" charset="0"/>
              </a:rPr>
              <a:t>,</a:t>
            </a:r>
            <a:r>
              <a:rPr lang="da-DK" altLang="da-DK" sz="900" b="0" strike="sngStrike" noProof="1">
                <a:solidFill>
                  <a:schemeClr val="tx1"/>
                </a:solidFill>
                <a:latin typeface="+mn-lt"/>
                <a:cs typeface="Arial" panose="020B0604020202020204" pitchFamily="34" charset="0"/>
              </a:rPr>
              <a:t> </a:t>
            </a:r>
            <a:br>
              <a:rPr lang="en-GB" altLang="da-DK" sz="900" b="0" noProof="1">
                <a:solidFill>
                  <a:schemeClr val="tx1"/>
                </a:solidFill>
                <a:latin typeface="+mn-lt"/>
                <a:cs typeface="Arial" panose="020B0604020202020204" pitchFamily="34" charset="0"/>
              </a:rPr>
            </a:br>
            <a:r>
              <a:rPr lang="da-DK" altLang="da-DK" sz="900" b="0" strike="noStrike" noProof="1">
                <a:solidFill>
                  <a:schemeClr val="tx1"/>
                </a:solidFill>
                <a:latin typeface="+mn-lt"/>
                <a:cs typeface="Arial" panose="020B0604020202020204" pitchFamily="34" charset="0"/>
              </a:rPr>
              <a:t>if</a:t>
            </a:r>
            <a:r>
              <a:rPr lang="da-DK" altLang="da-DK" sz="900" b="0" noProof="1">
                <a:solidFill>
                  <a:schemeClr val="tx1"/>
                </a:solidFill>
                <a:latin typeface="+mn-lt"/>
                <a:cs typeface="Arial" panose="020B0604020202020204" pitchFamily="34" charset="0"/>
              </a:rPr>
              <a:t> this happens, select the picture,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right-click and choose </a:t>
            </a:r>
            <a:r>
              <a:rPr lang="da-DK" altLang="da-DK" sz="900" b="1" noProof="1">
                <a:solidFill>
                  <a:schemeClr val="tx1"/>
                </a:solidFill>
                <a:latin typeface="+mn-lt"/>
                <a:cs typeface="Arial" panose="020B0604020202020204" pitchFamily="34" charset="0"/>
              </a:rPr>
              <a:t>Send to Back</a:t>
            </a:r>
            <a:endParaRPr lang="da-DK"/>
          </a:p>
          <a:p>
            <a:pPr algn="l" eaLnBrk="1" hangingPunct="1">
              <a:spcBef>
                <a:spcPct val="0"/>
              </a:spcBef>
              <a:spcAft>
                <a:spcPts val="600"/>
              </a:spcAft>
              <a:buFontTx/>
              <a:buNone/>
              <a:defRPr/>
            </a:pPr>
            <a:endParaRPr lang="da-DK" altLang="da-DK" sz="900" b="0" noProof="1">
              <a:solidFill>
                <a:schemeClr val="tx1"/>
              </a:solidFill>
              <a:latin typeface="+mn-lt"/>
              <a:cs typeface="Arial" panose="020B0604020202020204" pitchFamily="34" charset="0"/>
            </a:endParaRPr>
          </a:p>
        </p:txBody>
      </p:sp>
      <p:sp>
        <p:nvSpPr>
          <p:cNvPr id="12" name="Text Box 48"/>
          <p:cNvSpPr txBox="1">
            <a:spLocks noChangeArrowheads="1"/>
          </p:cNvSpPr>
          <p:nvPr userDrawn="1"/>
        </p:nvSpPr>
        <p:spPr bwMode="auto">
          <a:xfrm>
            <a:off x="693739" y="3277385"/>
            <a:ext cx="21600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Use layouts</a:t>
            </a:r>
            <a:endParaRPr lang="da-DK"/>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noProof="1">
                <a:solidFill>
                  <a:schemeClr val="tx1"/>
                </a:solidFill>
                <a:latin typeface="+mn-lt"/>
                <a:cs typeface="Arial" panose="020B0604020202020204" pitchFamily="34" charset="0"/>
              </a:rPr>
              <a:t>Click the </a:t>
            </a:r>
            <a:r>
              <a:rPr lang="da-DK" altLang="da-DK" sz="900" b="1" noProof="1">
                <a:solidFill>
                  <a:schemeClr val="tx1"/>
                </a:solidFill>
                <a:latin typeface="+mn-lt"/>
                <a:cs typeface="Arial" panose="020B0604020202020204" pitchFamily="34" charset="0"/>
              </a:rPr>
              <a:t>Home tab</a:t>
            </a:r>
            <a:endParaRPr lang="da-DK" altLang="da-DK" sz="900" b="0" strike="sngStrike" noProof="1">
              <a:solidFill>
                <a:schemeClr val="tx1"/>
              </a:solidFill>
              <a:latin typeface="+mn-lt"/>
              <a:cs typeface="Arial" panose="020B0604020202020204" pitchFamily="34" charset="0"/>
            </a:endParaRPr>
          </a:p>
          <a:p>
            <a:pPr eaLnBrk="1" hangingPunct="1">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Click the </a:t>
            </a:r>
            <a:r>
              <a:rPr lang="da-DK" altLang="da-DK" sz="900" b="1" baseline="0" noProof="1">
                <a:solidFill>
                  <a:schemeClr val="tx1"/>
                </a:solidFill>
                <a:latin typeface="+mn-lt"/>
                <a:cs typeface="Arial" panose="020B0604020202020204" pitchFamily="34" charset="0"/>
              </a:rPr>
              <a:t>New Slide</a:t>
            </a:r>
            <a:r>
              <a:rPr lang="da-DK" altLang="da-DK" sz="900" b="1"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menu to insert</a:t>
            </a:r>
            <a:r>
              <a:rPr lang="da-DK" altLang="da-DK" sz="900"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new slide</a:t>
            </a:r>
            <a:endParaRPr lang="da-DK"/>
          </a:p>
          <a:p>
            <a:pPr eaLnBrk="1" hangingPunct="1">
              <a:spcAft>
                <a:spcPts val="240"/>
              </a:spcAft>
              <a:defRPr/>
            </a:pPr>
            <a:r>
              <a:rPr lang="da-DK" altLang="da-DK" sz="900" b="1" noProof="1">
                <a:solidFill>
                  <a:schemeClr val="tx1"/>
                </a:solidFill>
                <a:latin typeface="+mn-lt"/>
                <a:cs typeface="Arial" panose="020B0604020202020204" pitchFamily="34" charset="0"/>
              </a:rPr>
              <a:t>3. </a:t>
            </a:r>
            <a:r>
              <a:rPr lang="da-DK" altLang="da-DK" sz="900" noProof="1">
                <a:solidFill>
                  <a:schemeClr val="tx1"/>
                </a:solidFill>
                <a:latin typeface="+mn-lt"/>
                <a:cs typeface="Arial" panose="020B0604020202020204" pitchFamily="34" charset="0"/>
              </a:rPr>
              <a:t>Choose </a:t>
            </a:r>
            <a:r>
              <a:rPr lang="da-DK" altLang="da-DK" sz="900" b="1" noProof="1">
                <a:solidFill>
                  <a:schemeClr val="tx1"/>
                </a:solidFill>
                <a:latin typeface="+mn-lt"/>
                <a:cs typeface="Arial" panose="020B0604020202020204" pitchFamily="34" charset="0"/>
              </a:rPr>
              <a:t>Layout</a:t>
            </a:r>
            <a:r>
              <a:rPr lang="da-DK" altLang="da-DK" sz="900" baseline="0" noProof="1">
                <a:solidFill>
                  <a:schemeClr val="tx1"/>
                </a:solidFill>
                <a:latin typeface="+mn-lt"/>
                <a:cs typeface="Arial" panose="020B0604020202020204" pitchFamily="34" charset="0"/>
              </a:rPr>
              <a:t> to change an appropriate layout from the </a:t>
            </a:r>
            <a:br>
              <a:rPr lang="en-GB" altLang="da-DK" sz="900" baseline="0" noProof="1">
                <a:solidFill>
                  <a:schemeClr val="tx1"/>
                </a:solidFill>
                <a:latin typeface="+mn-lt"/>
                <a:cs typeface="Arial" panose="020B0604020202020204" pitchFamily="34" charset="0"/>
              </a:rPr>
            </a:br>
            <a:r>
              <a:rPr lang="da-DK" altLang="da-DK" sz="900" strike="noStrike" baseline="0" noProof="1">
                <a:solidFill>
                  <a:schemeClr val="tx1"/>
                </a:solidFill>
                <a:latin typeface="+mn-lt"/>
                <a:cs typeface="Arial" panose="020B0604020202020204" pitchFamily="34" charset="0"/>
              </a:rPr>
              <a:t>"</a:t>
            </a:r>
            <a:r>
              <a:rPr lang="da-DK" altLang="da-DK" sz="900" baseline="0" noProof="1">
                <a:solidFill>
                  <a:schemeClr val="tx1"/>
                </a:solidFill>
                <a:latin typeface="+mn-lt"/>
                <a:cs typeface="Arial" panose="020B0604020202020204" pitchFamily="34" charset="0"/>
              </a:rPr>
              <a:t>drop down</a:t>
            </a:r>
            <a:r>
              <a:rPr lang="da-DK" altLang="da-DK" sz="900" strike="noStrike" baseline="0" noProof="1">
                <a:solidFill>
                  <a:schemeClr val="tx1"/>
                </a:solidFill>
                <a:latin typeface="+mn-lt"/>
                <a:cs typeface="Arial" panose="020B0604020202020204" pitchFamily="34" charset="0"/>
              </a:rPr>
              <a:t>"</a:t>
            </a:r>
            <a:r>
              <a:rPr lang="da-DK" altLang="da-DK" sz="900" baseline="0" noProof="1">
                <a:solidFill>
                  <a:schemeClr val="tx1"/>
                </a:solidFill>
                <a:latin typeface="+mn-lt"/>
                <a:cs typeface="Arial" panose="020B0604020202020204" pitchFamily="34" charset="0"/>
              </a:rPr>
              <a:t> menu </a:t>
            </a:r>
            <a:endParaRPr lang="da-DK" sz="900" b="1" noProof="1">
              <a:solidFill>
                <a:schemeClr val="tx1"/>
              </a:solidFill>
              <a:latin typeface="+mn-lt"/>
              <a:cs typeface="Arial" panose="020B0604020202020204" pitchFamily="34" charset="0"/>
            </a:endParaRPr>
          </a:p>
        </p:txBody>
      </p:sp>
      <p:sp>
        <p:nvSpPr>
          <p:cNvPr id="27" name="AutoShape 4"/>
          <p:cNvSpPr>
            <a:spLocks/>
          </p:cNvSpPr>
          <p:nvPr userDrawn="1"/>
        </p:nvSpPr>
        <p:spPr bwMode="gray">
          <a:xfrm>
            <a:off x="706058" y="4709084"/>
            <a:ext cx="2160000" cy="91307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mn-lt"/>
                <a:cs typeface="Arial" panose="020B0604020202020204" pitchFamily="34" charset="0"/>
              </a:rPr>
              <a:t>Reset slide</a:t>
            </a:r>
            <a:endParaRPr lang="da-DK"/>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a:t>
            </a:r>
            <a:r>
              <a:rPr lang="da-DK" altLang="da-DK" sz="900" noProof="1">
                <a:solidFill>
                  <a:schemeClr val="tx1"/>
                </a:solidFill>
                <a:latin typeface="+mn-lt"/>
                <a:cs typeface="Arial" panose="020B0604020202020204" pitchFamily="34" charset="0"/>
              </a:rPr>
              <a:t> Click the </a:t>
            </a:r>
            <a:r>
              <a:rPr lang="da-DK" altLang="da-DK" sz="900" b="1" noProof="1">
                <a:solidFill>
                  <a:schemeClr val="tx1"/>
                </a:solidFill>
                <a:latin typeface="+mn-lt"/>
                <a:cs typeface="Arial" panose="020B0604020202020204" pitchFamily="34" charset="0"/>
              </a:rPr>
              <a:t>Home tab</a:t>
            </a:r>
            <a:endParaRPr lang="da-DK" altLang="da-DK" sz="90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Click the </a:t>
            </a:r>
            <a:r>
              <a:rPr lang="da-DK" altLang="da-DK" sz="900" b="1" baseline="0" noProof="1">
                <a:solidFill>
                  <a:schemeClr val="tx1"/>
                </a:solidFill>
                <a:latin typeface="+mn-lt"/>
                <a:cs typeface="Arial" panose="020B0604020202020204" pitchFamily="34" charset="0"/>
              </a:rPr>
              <a:t>Reset </a:t>
            </a:r>
            <a:r>
              <a:rPr lang="da-DK" altLang="da-DK" sz="900" noProof="1">
                <a:solidFill>
                  <a:schemeClr val="tx1"/>
                </a:solidFill>
                <a:latin typeface="+mn-lt"/>
                <a:cs typeface="Arial" panose="020B0604020202020204" pitchFamily="34" charset="0"/>
              </a:rPr>
              <a:t>menu to reset</a:t>
            </a:r>
            <a:endParaRPr lang="da-DK"/>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noProof="1">
                <a:solidFill>
                  <a:schemeClr val="tx1"/>
                </a:solidFill>
                <a:latin typeface="+mn-lt"/>
                <a:cs typeface="Arial" panose="020B0604020202020204" pitchFamily="34" charset="0"/>
              </a:rPr>
              <a:t>position, size</a:t>
            </a:r>
            <a:r>
              <a:rPr lang="da-DK" altLang="da-DK" sz="900" baseline="0" noProof="1">
                <a:solidFill>
                  <a:schemeClr val="tx1"/>
                </a:solidFill>
                <a:latin typeface="+mn-lt"/>
                <a:cs typeface="Arial" panose="020B0604020202020204" pitchFamily="34" charset="0"/>
              </a:rPr>
              <a:t> and formatting of the</a:t>
            </a:r>
            <a:endParaRPr lang="da-DK"/>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aseline="0" noProof="1">
                <a:solidFill>
                  <a:schemeClr val="tx1"/>
                </a:solidFill>
                <a:latin typeface="+mn-lt"/>
                <a:cs typeface="Arial" panose="020B0604020202020204" pitchFamily="34" charset="0"/>
              </a:rPr>
              <a:t>slide placeholders to their default settings</a:t>
            </a:r>
            <a:endParaRPr lang="da-DK" altLang="da-DK" sz="900" noProof="1">
              <a:solidFill>
                <a:schemeClr val="tx1"/>
              </a:solidFill>
              <a:latin typeface="+mn-lt"/>
              <a:cs typeface="Arial" panose="020B0604020202020204" pitchFamily="34" charset="0"/>
            </a:endParaRPr>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4" name="Rectangle 2"/>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29" name="Text Box 48"/>
          <p:cNvSpPr txBox="1">
            <a:spLocks noChangeArrowheads="1"/>
          </p:cNvSpPr>
          <p:nvPr userDrawn="1"/>
        </p:nvSpPr>
        <p:spPr bwMode="auto">
          <a:xfrm>
            <a:off x="693740" y="1409700"/>
            <a:ext cx="2486866"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Use text</a:t>
            </a:r>
            <a:r>
              <a:rPr lang="da-DK" sz="1000" b="1" baseline="0" noProof="1">
                <a:solidFill>
                  <a:schemeClr val="tx1"/>
                </a:solidFill>
                <a:latin typeface="+mn-lt"/>
                <a:cs typeface="Arial" panose="020B0604020202020204" pitchFamily="34" charset="0"/>
              </a:rPr>
              <a:t> styles</a:t>
            </a:r>
            <a:endParaRPr lang="da-DK" sz="10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Delete bullet if you want regular</a:t>
            </a:r>
            <a:r>
              <a:rPr lang="da-DK" altLang="da-DK" sz="900" b="0" baseline="0" noProof="1">
                <a:solidFill>
                  <a:schemeClr val="tx1"/>
                </a:solidFill>
                <a:latin typeface="+mn-lt"/>
                <a:cs typeface="Arial" panose="020B0604020202020204" pitchFamily="34" charset="0"/>
              </a:rPr>
              <a:t> text. Click ENTER and then Bullet-button for correct bullet. </a:t>
            </a:r>
            <a:br>
              <a:rPr lang="en-GB" altLang="da-DK" sz="900" b="0" baseline="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Use the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-key</a:t>
            </a:r>
            <a:r>
              <a:rPr lang="da-DK"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levels. Click </a:t>
            </a:r>
            <a:r>
              <a:rPr lang="da-DK" altLang="da-DK" sz="900" b="1" baseline="0" noProof="1">
                <a:solidFill>
                  <a:schemeClr val="tx1"/>
                </a:solidFill>
                <a:latin typeface="+mn-lt"/>
                <a:cs typeface="Arial" panose="020B0604020202020204" pitchFamily="34" charset="0"/>
              </a:rPr>
              <a:t>ENTER</a:t>
            </a:r>
            <a:r>
              <a:rPr lang="da-DK" altLang="da-DK" sz="900" b="0" baseline="0" noProof="1">
                <a:solidFill>
                  <a:schemeClr val="tx1"/>
                </a:solidFill>
                <a:latin typeface="+mn-lt"/>
                <a:cs typeface="Arial" panose="020B0604020202020204" pitchFamily="34" charset="0"/>
              </a:rPr>
              <a:t>, then </a:t>
            </a:r>
            <a:r>
              <a:rPr lang="da-DK" altLang="da-DK" sz="900" b="1" baseline="0" noProof="1">
                <a:solidFill>
                  <a:schemeClr val="tx1"/>
                </a:solidFill>
                <a:latin typeface="+mn-lt"/>
                <a:cs typeface="Arial" panose="020B0604020202020204" pitchFamily="34" charset="0"/>
              </a:rPr>
              <a:t>TAB</a:t>
            </a:r>
            <a:r>
              <a:rPr lang="da-DK" altLang="da-DK" sz="900" b="0" baseline="0" noProof="1">
                <a:solidFill>
                  <a:schemeClr val="tx1"/>
                </a:solidFill>
                <a:latin typeface="+mn-lt"/>
                <a:cs typeface="Arial" panose="020B0604020202020204" pitchFamily="34" charset="0"/>
              </a:rPr>
              <a:t> to switch from </a:t>
            </a:r>
            <a:br>
              <a:rPr lang="en-GB"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one level to the next level</a:t>
            </a:r>
            <a:endParaRPr lang="da-DK"/>
          </a:p>
          <a:p>
            <a:pPr eaLnBrk="1" hangingPunct="1">
              <a:spcAft>
                <a:spcPts val="240"/>
              </a:spcAft>
              <a:defRPr/>
            </a:pPr>
            <a:r>
              <a:rPr lang="da-DK" altLang="da-DK" sz="900" b="0" baseline="0" noProof="1">
                <a:solidFill>
                  <a:schemeClr val="tx1"/>
                </a:solidFill>
                <a:latin typeface="+mn-lt"/>
                <a:cs typeface="Arial" panose="020B0604020202020204" pitchFamily="34" charset="0"/>
              </a:rPr>
              <a:t>To go back in levels use </a:t>
            </a:r>
            <a:r>
              <a:rPr lang="da-DK" altLang="da-DK" sz="900" b="1" baseline="0" noProof="1">
                <a:solidFill>
                  <a:schemeClr val="tx1"/>
                </a:solidFill>
                <a:latin typeface="+mn-lt"/>
                <a:cs typeface="Arial" panose="020B0604020202020204" pitchFamily="34" charset="0"/>
              </a:rPr>
              <a:t>SHIFT-TAB</a:t>
            </a:r>
            <a:endParaRPr lang="da-DK" altLang="da-DK" sz="900" b="1" noProof="1">
              <a:solidFill>
                <a:schemeClr val="tx1"/>
              </a:solidFill>
              <a:latin typeface="+mn-lt"/>
              <a:cs typeface="Arial" panose="020B0604020202020204" pitchFamily="34" charset="0"/>
            </a:endParaRPr>
          </a:p>
          <a:p>
            <a:pPr eaLnBrk="1" hangingPunct="1">
              <a:spcAft>
                <a:spcPts val="240"/>
              </a:spcAft>
              <a:defRPr/>
            </a:pPr>
            <a:endParaRPr lang="da-DK" sz="900" b="1" noProof="1">
              <a:solidFill>
                <a:schemeClr val="tx1"/>
              </a:solidFill>
              <a:latin typeface="+mn-lt"/>
              <a:cs typeface="Arial" panose="020B0604020202020204" pitchFamily="34" charset="0"/>
            </a:endParaRPr>
          </a:p>
          <a:p>
            <a:pPr eaLnBrk="1" hangingPunct="1">
              <a:spcAft>
                <a:spcPts val="240"/>
              </a:spcAft>
              <a:defRPr/>
            </a:pPr>
            <a:r>
              <a:rPr lang="da-DK" sz="900" noProof="1">
                <a:solidFill>
                  <a:schemeClr val="tx1"/>
                </a:solidFill>
                <a:latin typeface="+mn-lt"/>
                <a:cs typeface="Arial" panose="020B0604020202020204" pitchFamily="34" charset="0"/>
              </a:rPr>
              <a:t>Alternatively, </a:t>
            </a:r>
            <a:r>
              <a:rPr lang="da-DK" sz="900" b="1" noProof="1">
                <a:solidFill>
                  <a:schemeClr val="tx1"/>
                </a:solidFill>
                <a:latin typeface="+mn-lt"/>
                <a:cs typeface="Arial" panose="020B0604020202020204" pitchFamily="34" charset="0"/>
              </a:rPr>
              <a:t>Increase</a:t>
            </a:r>
            <a:r>
              <a:rPr lang="da-DK"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Decrease </a:t>
            </a:r>
            <a:r>
              <a:rPr lang="da-DK" sz="900" baseline="0" noProof="1">
                <a:solidFill>
                  <a:schemeClr val="tx1"/>
                </a:solidFill>
                <a:latin typeface="+mn-lt"/>
                <a:cs typeface="Arial" panose="020B0604020202020204" pitchFamily="34" charset="0"/>
              </a:rPr>
              <a:t>list level can be used</a:t>
            </a:r>
            <a:endParaRPr lang="da-DK" sz="900" noProof="1">
              <a:solidFill>
                <a:schemeClr val="tx1"/>
              </a:solidFill>
              <a:latin typeface="+mn-lt"/>
              <a:cs typeface="Arial" panose="020B0604020202020204" pitchFamily="34" charset="0"/>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6522" y="5318642"/>
            <a:ext cx="492452" cy="200416"/>
          </a:xfrm>
          <a:prstGeom prst="rect">
            <a:avLst/>
          </a:prstGeom>
        </p:spPr>
      </p:pic>
      <p:pic>
        <p:nvPicPr>
          <p:cNvPr id="13" name="Picture 12"/>
          <p:cNvPicPr>
            <a:picLocks noChangeAspect="1"/>
          </p:cNvPicPr>
          <p:nvPr userDrawn="1"/>
        </p:nvPicPr>
        <p:blipFill>
          <a:blip r:embed="rId3"/>
          <a:stretch>
            <a:fillRect/>
          </a:stretch>
        </p:blipFill>
        <p:spPr>
          <a:xfrm>
            <a:off x="3038544" y="3538594"/>
            <a:ext cx="324764" cy="578237"/>
          </a:xfrm>
          <a:prstGeom prst="rect">
            <a:avLst/>
          </a:prstGeom>
        </p:spPr>
      </p:pic>
      <p:pic>
        <p:nvPicPr>
          <p:cNvPr id="16" name="Billede 1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34534" y="4208198"/>
            <a:ext cx="593368" cy="192211"/>
          </a:xfrm>
          <a:prstGeom prst="rect">
            <a:avLst/>
          </a:prstGeom>
        </p:spPr>
      </p:pic>
      <p:pic>
        <p:nvPicPr>
          <p:cNvPr id="28" name="Billede 27"/>
          <p:cNvPicPr>
            <a:picLocks noChangeAspect="1"/>
          </p:cNvPicPr>
          <p:nvPr userDrawn="1"/>
        </p:nvPicPr>
        <p:blipFill>
          <a:blip r:embed="rId5"/>
          <a:stretch>
            <a:fillRect/>
          </a:stretch>
        </p:blipFill>
        <p:spPr>
          <a:xfrm>
            <a:off x="3005150" y="2651636"/>
            <a:ext cx="549328" cy="285228"/>
          </a:xfrm>
          <a:prstGeom prst="rect">
            <a:avLst/>
          </a:prstGeom>
        </p:spPr>
      </p:pic>
      <p:pic>
        <p:nvPicPr>
          <p:cNvPr id="2" name="Billede 1"/>
          <p:cNvPicPr>
            <a:picLocks noChangeAspect="1"/>
          </p:cNvPicPr>
          <p:nvPr userDrawn="1"/>
        </p:nvPicPr>
        <p:blipFill>
          <a:blip r:embed="rId6"/>
          <a:stretch>
            <a:fillRect/>
          </a:stretch>
        </p:blipFill>
        <p:spPr>
          <a:xfrm>
            <a:off x="6244130" y="3299068"/>
            <a:ext cx="359695" cy="335309"/>
          </a:xfrm>
          <a:prstGeom prst="rect">
            <a:avLst/>
          </a:prstGeom>
        </p:spPr>
      </p:pic>
      <p:pic>
        <p:nvPicPr>
          <p:cNvPr id="3" name="Picture 2"/>
          <p:cNvPicPr>
            <a:picLocks noChangeAspect="1"/>
          </p:cNvPicPr>
          <p:nvPr userDrawn="1"/>
        </p:nvPicPr>
        <p:blipFill>
          <a:blip r:embed="rId7"/>
          <a:stretch>
            <a:fillRect/>
          </a:stretch>
        </p:blipFill>
        <p:spPr>
          <a:xfrm>
            <a:off x="3033346" y="1652716"/>
            <a:ext cx="297872" cy="183305"/>
          </a:xfrm>
          <a:prstGeom prst="rect">
            <a:avLst/>
          </a:prstGeom>
        </p:spPr>
      </p:pic>
      <p:pic>
        <p:nvPicPr>
          <p:cNvPr id="7" name="Picture 6"/>
          <p:cNvPicPr>
            <a:picLocks noChangeAspect="1"/>
          </p:cNvPicPr>
          <p:nvPr userDrawn="1"/>
        </p:nvPicPr>
        <p:blipFill>
          <a:blip r:embed="rId8"/>
          <a:stretch>
            <a:fillRect/>
          </a:stretch>
        </p:blipFill>
        <p:spPr>
          <a:xfrm>
            <a:off x="6244130" y="1609684"/>
            <a:ext cx="379911" cy="519470"/>
          </a:xfrm>
          <a:prstGeom prst="rect">
            <a:avLst/>
          </a:prstGeom>
        </p:spPr>
      </p:pic>
      <p:pic>
        <p:nvPicPr>
          <p:cNvPr id="5" name="Picture 4"/>
          <p:cNvPicPr>
            <a:picLocks noChangeAspect="1"/>
          </p:cNvPicPr>
          <p:nvPr userDrawn="1"/>
        </p:nvPicPr>
        <p:blipFill>
          <a:blip r:embed="rId9"/>
          <a:stretch>
            <a:fillRect/>
          </a:stretch>
        </p:blipFill>
        <p:spPr>
          <a:xfrm>
            <a:off x="6244130" y="2375882"/>
            <a:ext cx="397317" cy="588030"/>
          </a:xfrm>
          <a:prstGeom prst="rect">
            <a:avLst/>
          </a:prstGeom>
        </p:spPr>
      </p:pic>
      <p:pic>
        <p:nvPicPr>
          <p:cNvPr id="8" name="Picture 7"/>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284541" y="3015268"/>
            <a:ext cx="605090" cy="130498"/>
          </a:xfrm>
          <a:prstGeom prst="rect">
            <a:avLst/>
          </a:prstGeom>
        </p:spPr>
      </p:pic>
    </p:spTree>
    <p:extLst>
      <p:ext uri="{BB962C8B-B14F-4D97-AF65-F5344CB8AC3E}">
        <p14:creationId xmlns:p14="http://schemas.microsoft.com/office/powerpoint/2010/main" val="95139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p>
            <a:pPr rtl="0"/>
            <a:r>
              <a:rPr lang="en-gb"/>
              <a:t>Click to add title in max 2 lines</a:t>
            </a:r>
          </a:p>
        </p:txBody>
      </p:sp>
      <p:sp>
        <p:nvSpPr>
          <p:cNvPr id="3" name="Date Placeholder 2" hidden="1"/>
          <p:cNvSpPr>
            <a:spLocks noGrp="1"/>
          </p:cNvSpPr>
          <p:nvPr>
            <p:ph type="dt" sz="half" idx="10"/>
          </p:nvPr>
        </p:nvSpPr>
        <p:spPr>
          <a:xfrm>
            <a:off x="0" y="6912000"/>
            <a:ext cx="0" cy="0"/>
          </a:xfrm>
        </p:spPr>
        <p:txBody>
          <a:bodyPr rtlCol="0"/>
          <a:lstStyle>
            <a:lvl1pPr>
              <a:defRPr sz="100">
                <a:solidFill>
                  <a:schemeClr val="bg1"/>
                </a:solidFill>
              </a:defRPr>
            </a:lvl1pPr>
          </a:lstStyle>
          <a:p>
            <a:pPr rtl="0"/>
            <a:r>
              <a:rPr lang="en-FI"/>
              <a:t>12/04/2019 18:44</a:t>
            </a:r>
            <a:endParaRPr lang="da-DK"/>
          </a:p>
        </p:txBody>
      </p:sp>
      <p:sp>
        <p:nvSpPr>
          <p:cNvPr id="4" name="FLD_Footer"/>
          <p:cNvSpPr>
            <a:spLocks noGrp="1"/>
          </p:cNvSpPr>
          <p:nvPr>
            <p:ph type="ftr" sz="quarter" idx="11"/>
          </p:nvPr>
        </p:nvSpPr>
        <p:spPr/>
        <p:txBody>
          <a:bodyPr rtlCol="0"/>
          <a:lstStyle/>
          <a:p>
            <a:pPr rtl="0"/>
            <a:endParaRPr lang="da-DK"/>
          </a:p>
        </p:txBody>
      </p:sp>
      <p:sp>
        <p:nvSpPr>
          <p:cNvPr id="5" name="Slide Number Placeholder 4"/>
          <p:cNvSpPr>
            <a:spLocks noGrp="1"/>
          </p:cNvSpPr>
          <p:nvPr>
            <p:ph type="sldNum" sz="quarter" idx="12"/>
          </p:nvPr>
        </p:nvSpPr>
        <p:spPr/>
        <p:txBody>
          <a:bodyPr rtlCol="0"/>
          <a:lstStyle/>
          <a:p>
            <a:pPr rtl="0"/>
            <a:fld id="{45D37B1E-C366-494F-A587-962AD9AABC83}" type="slidenum">
              <a:rPr lang="da-DK"/>
              <a:pPr/>
              <a:t>‹#›</a:t>
            </a:fld>
            <a:endParaRPr lang="da-DK"/>
          </a:p>
        </p:txBody>
      </p:sp>
      <p:sp>
        <p:nvSpPr>
          <p:cNvPr id="8" name="Text Placeholder 7"/>
          <p:cNvSpPr>
            <a:spLocks noGrp="1"/>
          </p:cNvSpPr>
          <p:nvPr>
            <p:ph type="body" sz="quarter" idx="13" hasCustomPrompt="1"/>
          </p:nvPr>
        </p:nvSpPr>
        <p:spPr>
          <a:xfrm>
            <a:off x="693738" y="2096496"/>
            <a:ext cx="10799760" cy="3842369"/>
          </a:xfrm>
        </p:spPr>
        <p:txBody>
          <a:bodyPr rtlCol="0"/>
          <a:lstStyle>
            <a:lvl1pPr marL="0" indent="0">
              <a:lnSpc>
                <a:spcPct val="98000"/>
              </a:lnSpc>
              <a:buFont typeface="Open Sans" panose="020B0606030504020204" pitchFamily="34" charset="0"/>
              <a:buChar char="​"/>
              <a:defRPr sz="2800"/>
            </a:lvl1pPr>
            <a:lvl2pPr marL="360000" indent="-360000">
              <a:lnSpc>
                <a:spcPct val="98000"/>
              </a:lnSpc>
              <a:defRPr sz="2800"/>
            </a:lvl2pPr>
          </a:lstStyle>
          <a:p>
            <a:pPr lvl="0" rtl="0"/>
            <a:r>
              <a:rPr lang="en-gb"/>
              <a:t>Click to add intro text</a:t>
            </a:r>
          </a:p>
        </p:txBody>
      </p:sp>
    </p:spTree>
    <p:extLst>
      <p:ext uri="{BB962C8B-B14F-4D97-AF65-F5344CB8AC3E}">
        <p14:creationId xmlns:p14="http://schemas.microsoft.com/office/powerpoint/2010/main" val="321124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p>
            <a:pPr rtl="0"/>
            <a:r>
              <a:rPr lang="en-gb"/>
              <a:t>Click to add title in max 2 lines</a:t>
            </a:r>
          </a:p>
        </p:txBody>
      </p:sp>
      <p:sp>
        <p:nvSpPr>
          <p:cNvPr id="3" name="Content Placeholder 2"/>
          <p:cNvSpPr>
            <a:spLocks noGrp="1"/>
          </p:cNvSpPr>
          <p:nvPr>
            <p:ph idx="1" hasCustomPrompt="1"/>
          </p:nvPr>
        </p:nvSpPr>
        <p:spPr>
          <a:xfrm>
            <a:off x="693738" y="2162340"/>
            <a:ext cx="10799761" cy="3787610"/>
          </a:xfrm>
        </p:spPr>
        <p:txBody>
          <a:bodyPr rtlCol="0"/>
          <a:lstStyle>
            <a:lvl1pPr>
              <a:defRPr baseline="0"/>
            </a:lvl1pPr>
          </a:lstStyle>
          <a:p>
            <a:pPr lvl="0" rtl="0"/>
            <a:r>
              <a:rPr lang="en-gb"/>
              <a:t>Click to add text or content</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5" name="FLD_Footer"/>
          <p:cNvSpPr>
            <a:spLocks noGrp="1"/>
          </p:cNvSpPr>
          <p:nvPr>
            <p:ph type="ftr" sz="quarter" idx="11"/>
          </p:nvPr>
        </p:nvSpPr>
        <p:spPr/>
        <p:txBody>
          <a:bodyPr rtlCol="0"/>
          <a:lstStyle/>
          <a:p>
            <a:pPr rtl="0"/>
            <a:endParaRPr lang="da-DK"/>
          </a:p>
        </p:txBody>
      </p:sp>
      <p:sp>
        <p:nvSpPr>
          <p:cNvPr id="6" name="Slide Number Placeholder 5"/>
          <p:cNvSpPr>
            <a:spLocks noGrp="1"/>
          </p:cNvSpPr>
          <p:nvPr>
            <p:ph type="sldNum" sz="quarter" idx="12"/>
          </p:nvPr>
        </p:nvSpPr>
        <p:spPr/>
        <p:txBody>
          <a:bodyPr rtlCol="0"/>
          <a:lstStyle/>
          <a:p>
            <a:pPr rtl="0"/>
            <a:fld id="{45D37B1E-C366-494F-A587-962AD9AABC83}" type="slidenum">
              <a:rPr lang="da-DK"/>
              <a:t>‹#›</a:t>
            </a:fld>
            <a:endParaRPr lang="da-DK"/>
          </a:p>
        </p:txBody>
      </p:sp>
    </p:spTree>
    <p:extLst>
      <p:ext uri="{BB962C8B-B14F-4D97-AF65-F5344CB8AC3E}">
        <p14:creationId xmlns:p14="http://schemas.microsoft.com/office/powerpoint/2010/main" val="7140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3" name="Date Placeholder 2"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4" name="Footer Placeholder 3"/>
          <p:cNvSpPr>
            <a:spLocks noGrp="1"/>
          </p:cNvSpPr>
          <p:nvPr>
            <p:ph type="ftr" sz="quarter" idx="11"/>
          </p:nvPr>
        </p:nvSpPr>
        <p:spPr>
          <a:xfrm>
            <a:off x="0" y="6912000"/>
            <a:ext cx="0" cy="0"/>
          </a:xfrm>
        </p:spPr>
        <p:txBody>
          <a:bodyPr rtlCol="0"/>
          <a:lstStyle>
            <a:lvl1pPr>
              <a:defRPr sz="100">
                <a:noFill/>
              </a:defRPr>
            </a:lvl1pPr>
          </a:lstStyle>
          <a:p>
            <a:pPr rtl="0"/>
            <a:endParaRPr lang="da-DK"/>
          </a:p>
        </p:txBody>
      </p:sp>
      <p:sp>
        <p:nvSpPr>
          <p:cNvPr id="5" name="Slide Number Placeholder 4"/>
          <p:cNvSpPr>
            <a:spLocks noGrp="1"/>
          </p:cNvSpPr>
          <p:nvPr>
            <p:ph type="sldNum" sz="quarter" idx="12"/>
          </p:nvPr>
        </p:nvSpPr>
        <p:spPr>
          <a:xfrm>
            <a:off x="0" y="6912000"/>
            <a:ext cx="0" cy="0"/>
          </a:xfrm>
        </p:spPr>
        <p:txBody>
          <a:bodyPr rtlCol="0"/>
          <a:lstStyle>
            <a:lvl1pPr>
              <a:defRPr sz="100">
                <a:noFill/>
              </a:defRPr>
            </a:lvl1pPr>
          </a:lstStyle>
          <a:p>
            <a:pPr rtl="0"/>
            <a:fld id="{45D37B1E-C366-494F-A587-962AD9AABC83}" type="slidenum">
              <a:rPr lang="da-DK" smtClean="0"/>
              <a:pPr/>
              <a:t>‹#›</a:t>
            </a:fld>
            <a:endParaRPr lang="da-DK"/>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9" name="Picture Placeholder 2"/>
          <p:cNvSpPr>
            <a:spLocks noGrp="1"/>
          </p:cNvSpPr>
          <p:nvPr>
            <p:ph type="pic" sz="quarter" idx="14" hasCustomPrompt="1"/>
          </p:nvPr>
        </p:nvSpPr>
        <p:spPr>
          <a:xfrm>
            <a:off x="6094800" y="0"/>
            <a:ext cx="6094413" cy="3425825"/>
          </a:xfrm>
          <a:solidFill>
            <a:schemeClr val="bg1">
              <a:lumMod val="95000"/>
            </a:schemeClr>
          </a:solidFill>
        </p:spPr>
        <p:txBody>
          <a:bodyPr tIns="1188000" rtlCol="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rtl="0"/>
            <a:r>
              <a:rPr lang="en-gb"/>
              <a:t>Click here, and insert picture via Images-button in the ribbon</a:t>
            </a:r>
          </a:p>
        </p:txBody>
      </p:sp>
      <p:sp>
        <p:nvSpPr>
          <p:cNvPr id="10" name="Picture Placeholder 3"/>
          <p:cNvSpPr>
            <a:spLocks noGrp="1"/>
          </p:cNvSpPr>
          <p:nvPr>
            <p:ph type="pic" sz="quarter" idx="15" hasCustomPrompt="1"/>
          </p:nvPr>
        </p:nvSpPr>
        <p:spPr>
          <a:xfrm>
            <a:off x="6094800" y="3427200"/>
            <a:ext cx="2701151" cy="3425825"/>
          </a:xfrm>
          <a:solidFill>
            <a:schemeClr val="bg1">
              <a:lumMod val="75000"/>
            </a:schemeClr>
          </a:solidFill>
        </p:spPr>
        <p:txBody>
          <a:bodyPr tIns="1440000" rtlCol="0" anchor="ctr" anchorCtr="0"/>
          <a:lstStyle>
            <a:lvl1pPr marL="0" indent="0" algn="ctr">
              <a:buNone/>
              <a:defRPr/>
            </a:lvl1pPr>
          </a:lstStyle>
          <a:p>
            <a:pPr rtl="0"/>
            <a:r>
              <a:rPr lang="en-gb"/>
              <a:t>Click here, and insert picture via Images-button in the ribbon</a:t>
            </a:r>
          </a:p>
        </p:txBody>
      </p:sp>
      <p:sp>
        <p:nvSpPr>
          <p:cNvPr id="11" name="Picture Placeholder 4"/>
          <p:cNvSpPr>
            <a:spLocks noGrp="1"/>
          </p:cNvSpPr>
          <p:nvPr>
            <p:ph type="pic" sz="quarter" idx="16" hasCustomPrompt="1"/>
          </p:nvPr>
        </p:nvSpPr>
        <p:spPr>
          <a:xfrm>
            <a:off x="8794750" y="3427200"/>
            <a:ext cx="3397250" cy="3425825"/>
          </a:xfrm>
          <a:solidFill>
            <a:schemeClr val="bg1">
              <a:lumMod val="85000"/>
            </a:schemeClr>
          </a:solidFill>
        </p:spPr>
        <p:txBody>
          <a:bodyPr tIns="1440000" rtlCol="0" anchor="ctr" anchorCtr="0"/>
          <a:lstStyle>
            <a:lvl1pPr marL="0" indent="0" algn="ctr">
              <a:buNone/>
              <a:defRPr/>
            </a:lvl1pPr>
          </a:lstStyle>
          <a:p>
            <a:pPr rtl="0"/>
            <a:r>
              <a:rPr lang="en-gb"/>
              <a:t>Click here, and insert picture via Images-button in the ribbon</a:t>
            </a:r>
          </a:p>
        </p:txBody>
      </p:sp>
    </p:spTree>
    <p:extLst>
      <p:ext uri="{BB962C8B-B14F-4D97-AF65-F5344CB8AC3E}">
        <p14:creationId xmlns:p14="http://schemas.microsoft.com/office/powerpoint/2010/main" val="44066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err="1"/>
          </a:p>
        </p:txBody>
      </p:sp>
      <p:sp>
        <p:nvSpPr>
          <p:cNvPr id="2" name="Title 1"/>
          <p:cNvSpPr>
            <a:spLocks noGrp="1"/>
          </p:cNvSpPr>
          <p:nvPr>
            <p:ph type="title" hasCustomPrompt="1"/>
          </p:nvPr>
        </p:nvSpPr>
        <p:spPr>
          <a:xfrm>
            <a:off x="3324501" y="676800"/>
            <a:ext cx="8168999" cy="4772629"/>
          </a:xfrm>
        </p:spPr>
        <p:txBody>
          <a:bodyPr rtlCol="0"/>
          <a:lstStyle>
            <a:lvl1pPr>
              <a:lnSpc>
                <a:spcPct val="83000"/>
              </a:lnSpc>
              <a:defRPr sz="7800" b="1" baseline="0">
                <a:solidFill>
                  <a:srgbClr val="ADCFF1"/>
                </a:solidFill>
              </a:defRPr>
            </a:lvl1pPr>
          </a:lstStyle>
          <a:p>
            <a:pPr rtl="0"/>
            <a:r>
              <a:rPr lang="en-gb"/>
              <a:t>Use bold for highlighted text,</a:t>
            </a:r>
            <a:br>
              <a:rPr lang="en-GB"/>
            </a:br>
            <a:r>
              <a:rPr lang="en-gb"/>
              <a:t>other text regular, max four lines</a:t>
            </a:r>
          </a:p>
        </p:txBody>
      </p:sp>
      <p:sp>
        <p:nvSpPr>
          <p:cNvPr id="3" name="Date Placeholder 2" hidden="1"/>
          <p:cNvSpPr>
            <a:spLocks noGrp="1"/>
          </p:cNvSpPr>
          <p:nvPr>
            <p:ph type="dt" sz="half" idx="10"/>
          </p:nvPr>
        </p:nvSpPr>
        <p:spPr>
          <a:xfrm>
            <a:off x="0" y="6912000"/>
            <a:ext cx="0" cy="0"/>
          </a:xfrm>
        </p:spPr>
        <p:txBody>
          <a:bodyPr rtlCol="0"/>
          <a:lstStyle>
            <a:lvl1pPr>
              <a:defRPr sz="100">
                <a:noFill/>
              </a:defRPr>
            </a:lvl1pPr>
          </a:lstStyle>
          <a:p>
            <a:pPr rtl="0"/>
            <a:r>
              <a:rPr lang="en-FI"/>
              <a:t>12/04/2019 18:44</a:t>
            </a:r>
            <a:endParaRPr lang="da-DK"/>
          </a:p>
        </p:txBody>
      </p:sp>
      <p:sp>
        <p:nvSpPr>
          <p:cNvPr id="4" name="FLD_Footer"/>
          <p:cNvSpPr>
            <a:spLocks noGrp="1"/>
          </p:cNvSpPr>
          <p:nvPr>
            <p:ph type="ftr" sz="quarter" idx="11"/>
          </p:nvPr>
        </p:nvSpPr>
        <p:spPr/>
        <p:txBody>
          <a:bodyPr rtlCol="0"/>
          <a:lstStyle>
            <a:lvl1pPr>
              <a:defRPr>
                <a:solidFill>
                  <a:srgbClr val="ADCFF1"/>
                </a:solidFill>
              </a:defRPr>
            </a:lvl1pPr>
          </a:lstStyle>
          <a:p>
            <a:pPr rtl="0"/>
            <a:endParaRPr lang="da-DK"/>
          </a:p>
        </p:txBody>
      </p:sp>
      <p:sp>
        <p:nvSpPr>
          <p:cNvPr id="5" name="Slide Number Placeholder 4"/>
          <p:cNvSpPr>
            <a:spLocks noGrp="1"/>
          </p:cNvSpPr>
          <p:nvPr>
            <p:ph type="sldNum" sz="quarter" idx="12"/>
          </p:nvPr>
        </p:nvSpPr>
        <p:spPr/>
        <p:txBody>
          <a:bodyPr rtlCol="0"/>
          <a:lstStyle>
            <a:lvl1pPr>
              <a:defRPr>
                <a:solidFill>
                  <a:srgbClr val="ADCFF1"/>
                </a:solidFill>
              </a:defRPr>
            </a:lvl1pPr>
          </a:lstStyle>
          <a:p>
            <a:pPr rtl="0"/>
            <a:fld id="{45D37B1E-C366-494F-A587-962AD9AABC83}" type="slidenum">
              <a:rPr lang="da-DK"/>
              <a:pPr/>
              <a:t>‹#›</a:t>
            </a:fld>
            <a:endParaRPr lang="da-DK"/>
          </a:p>
        </p:txBody>
      </p:sp>
      <p:sp>
        <p:nvSpPr>
          <p:cNvPr id="9"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rtlCol="0" anchor="t" anchorCtr="0" compatLnSpc="1">
            <a:prstTxWarp prst="textNoShape">
              <a:avLst/>
            </a:prstTxWarp>
          </a:bodyPr>
          <a:lstStyle/>
          <a:p>
            <a:pPr rtl="0"/>
            <a:r>
              <a:rPr lang="en-gb"/>
              <a:t> </a:t>
            </a:r>
          </a:p>
        </p:txBody>
      </p:sp>
    </p:spTree>
    <p:extLst>
      <p:ext uri="{BB962C8B-B14F-4D97-AF65-F5344CB8AC3E}">
        <p14:creationId xmlns:p14="http://schemas.microsoft.com/office/powerpoint/2010/main" val="428971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568" y="391028"/>
            <a:ext cx="10836932" cy="1285875"/>
          </a:xfrm>
          <a:prstGeom prst="rect">
            <a:avLst/>
          </a:prstGeom>
        </p:spPr>
        <p:txBody>
          <a:bodyPr vert="horz" lIns="0" tIns="0" rIns="0" bIns="0" rtlCol="0" anchor="t" anchorCtr="0">
            <a:noAutofit/>
          </a:bodyPr>
          <a:lstStyle/>
          <a:p>
            <a:pPr rtl="0"/>
            <a:r>
              <a:rPr lang="en-gb"/>
              <a:t>Click to edit Master title style</a:t>
            </a:r>
          </a:p>
        </p:txBody>
      </p:sp>
      <p:sp>
        <p:nvSpPr>
          <p:cNvPr id="3" name="Text Placeholder 2"/>
          <p:cNvSpPr>
            <a:spLocks noGrp="1"/>
          </p:cNvSpPr>
          <p:nvPr>
            <p:ph type="body" idx="1"/>
          </p:nvPr>
        </p:nvSpPr>
        <p:spPr>
          <a:xfrm>
            <a:off x="693738" y="2162340"/>
            <a:ext cx="10799761" cy="3787610"/>
          </a:xfrm>
          <a:prstGeom prst="rect">
            <a:avLst/>
          </a:prstGeom>
        </p:spPr>
        <p:txBody>
          <a:bodyPr vert="horz" lIns="0" tIns="0" rIns="0" bIns="0"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a:p>
            <a:pPr lvl="5" rtl="0"/>
            <a:r>
              <a:rPr lang="en-gb"/>
              <a:t>Sixth level</a:t>
            </a:r>
          </a:p>
          <a:p>
            <a:pPr lvl="6" rtl="0"/>
            <a:r>
              <a:rPr lang="en-gb"/>
              <a:t>Seventh level</a:t>
            </a:r>
          </a:p>
          <a:p>
            <a:pPr lvl="7" rtl="0"/>
            <a:r>
              <a:rPr lang="en-gb"/>
              <a:t>Eight level</a:t>
            </a:r>
          </a:p>
          <a:p>
            <a:pPr lvl="8" rtl="0"/>
            <a:r>
              <a:rPr lang="en-gb"/>
              <a:t>Night level</a:t>
            </a:r>
          </a:p>
        </p:txBody>
      </p:sp>
      <p:sp>
        <p:nvSpPr>
          <p:cNvPr id="4" name="Date Placeholder 3"/>
          <p:cNvSpPr>
            <a:spLocks noGrp="1"/>
          </p:cNvSpPr>
          <p:nvPr>
            <p:ph type="dt" sz="half" idx="2"/>
          </p:nvPr>
        </p:nvSpPr>
        <p:spPr>
          <a:xfrm>
            <a:off x="9137720" y="6321576"/>
            <a:ext cx="2355779" cy="176724"/>
          </a:xfrm>
          <a:prstGeom prst="rect">
            <a:avLst/>
          </a:prstGeom>
        </p:spPr>
        <p:txBody>
          <a:bodyPr vert="horz" lIns="0" tIns="0" rIns="0" bIns="0" rtlCol="0" anchor="b" anchorCtr="0">
            <a:noAutofit/>
          </a:bodyPr>
          <a:lstStyle>
            <a:lvl1pPr algn="r">
              <a:defRPr sz="100">
                <a:noFill/>
              </a:defRPr>
            </a:lvl1pPr>
          </a:lstStyle>
          <a:p>
            <a:pPr rtl="0"/>
            <a:r>
              <a:rPr lang="en-FI"/>
              <a:t>12/04/2019 18:44</a:t>
            </a:r>
            <a:endParaRPr lang="da-DK"/>
          </a:p>
        </p:txBody>
      </p:sp>
      <p:sp>
        <p:nvSpPr>
          <p:cNvPr id="5" name="FLD_Footer"/>
          <p:cNvSpPr>
            <a:spLocks noGrp="1"/>
          </p:cNvSpPr>
          <p:nvPr>
            <p:ph type="ftr" sz="quarter" idx="3"/>
          </p:nvPr>
        </p:nvSpPr>
        <p:spPr>
          <a:xfrm>
            <a:off x="3395663" y="6356350"/>
            <a:ext cx="5400675" cy="222501"/>
          </a:xfrm>
          <a:prstGeom prst="rect">
            <a:avLst/>
          </a:prstGeom>
        </p:spPr>
        <p:txBody>
          <a:bodyPr vert="horz" lIns="0" tIns="0" rIns="0" bIns="0" rtlCol="0" anchor="b" anchorCtr="0">
            <a:noAutofit/>
          </a:bodyPr>
          <a:lstStyle>
            <a:lvl1pPr algn="l">
              <a:defRPr sz="950">
                <a:solidFill>
                  <a:srgbClr val="006EB6"/>
                </a:solidFill>
              </a:defRPr>
            </a:lvl1pPr>
          </a:lstStyle>
          <a:p>
            <a:pPr rtl="0"/>
            <a:endParaRPr lang="da-DK"/>
          </a:p>
        </p:txBody>
      </p:sp>
      <p:sp>
        <p:nvSpPr>
          <p:cNvPr id="6" name="Slide Number Placeholder 5"/>
          <p:cNvSpPr>
            <a:spLocks noGrp="1"/>
          </p:cNvSpPr>
          <p:nvPr>
            <p:ph type="sldNum" sz="quarter" idx="4"/>
          </p:nvPr>
        </p:nvSpPr>
        <p:spPr>
          <a:xfrm>
            <a:off x="8796337" y="6356350"/>
            <a:ext cx="2697161" cy="222501"/>
          </a:xfrm>
          <a:prstGeom prst="rect">
            <a:avLst/>
          </a:prstGeom>
        </p:spPr>
        <p:txBody>
          <a:bodyPr vert="horz" lIns="0" tIns="0" rIns="0" bIns="0" rtlCol="0" anchor="b" anchorCtr="0">
            <a:noAutofit/>
          </a:bodyPr>
          <a:lstStyle>
            <a:lvl1pPr algn="r">
              <a:defRPr sz="950">
                <a:solidFill>
                  <a:srgbClr val="006EB6"/>
                </a:solidFill>
              </a:defRPr>
            </a:lvl1pPr>
          </a:lstStyle>
          <a:p>
            <a:pPr rtl="0"/>
            <a:fld id="{45D37B1E-C366-494F-A587-962AD9AABC83}" type="slidenum">
              <a:rPr lang="da-DK"/>
              <a:pPr/>
              <a:t>‹#›</a:t>
            </a:fld>
            <a:endParaRPr lang="da-DK"/>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r>
              <a:rPr lang="en-gb"/>
              <a:t> </a:t>
            </a:r>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53" r:id="rId3"/>
    <p:sldLayoutId id="2147483671" r:id="rId4"/>
    <p:sldLayoutId id="2147483666" r:id="rId5"/>
    <p:sldLayoutId id="2147483663" r:id="rId6"/>
    <p:sldLayoutId id="2147483655" r:id="rId7"/>
    <p:sldLayoutId id="2147483649" r:id="rId8"/>
    <p:sldLayoutId id="2147483672" r:id="rId9"/>
    <p:sldLayoutId id="2147483669" r:id="rId10"/>
    <p:sldLayoutId id="2147483664" r:id="rId11"/>
    <p:sldLayoutId id="2147483656" r:id="rId12"/>
    <p:sldLayoutId id="2147483650" r:id="rId13"/>
    <p:sldLayoutId id="2147483673" r:id="rId14"/>
    <p:sldLayoutId id="2147483667" r:id="rId15"/>
    <p:sldLayoutId id="2147483660" r:id="rId16"/>
    <p:sldLayoutId id="2147483657" r:id="rId17"/>
    <p:sldLayoutId id="2147483651" r:id="rId18"/>
    <p:sldLayoutId id="2147483670" r:id="rId19"/>
    <p:sldLayoutId id="2147483661" r:id="rId20"/>
    <p:sldLayoutId id="2147483654" r:id="rId21"/>
    <p:sldLayoutId id="2147483674" r:id="rId22"/>
    <p:sldLayoutId id="2147483668" r:id="rId23"/>
    <p:sldLayoutId id="2147483665" r:id="rId24"/>
    <p:sldLayoutId id="2147483658" r:id="rId25"/>
    <p:sldLayoutId id="2147483652" r:id="rId26"/>
  </p:sldLayoutIdLst>
  <p:hf sldNum="0" hdr="0" ftr="0" dt="0"/>
  <p:txStyles>
    <p:titleStyle>
      <a:lvl1pPr algn="l" defTabSz="914400" rtl="0" eaLnBrk="1" latinLnBrk="0" hangingPunct="1">
        <a:lnSpc>
          <a:spcPct val="87000"/>
        </a:lnSpc>
        <a:spcBef>
          <a:spcPct val="0"/>
        </a:spcBef>
        <a:buNone/>
        <a:defRPr sz="4800" b="1" kern="1200">
          <a:solidFill>
            <a:srgbClr val="006EB6"/>
          </a:solidFill>
          <a:latin typeface="+mj-lt"/>
          <a:ea typeface="+mj-ea"/>
          <a:cs typeface="+mj-cs"/>
        </a:defRPr>
      </a:lvl1pPr>
    </p:titleStyle>
    <p:bodyStyle>
      <a:lvl1pPr marL="468000" indent="-468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1pPr>
      <a:lvl2pPr marL="720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rgbClr val="006EB6"/>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7" userDrawn="1">
          <p15:clr>
            <a:srgbClr val="F26B43"/>
          </p15:clr>
        </p15:guide>
        <p15:guide id="2" pos="2138" userDrawn="1">
          <p15:clr>
            <a:srgbClr val="F26B43"/>
          </p15:clr>
        </p15:guide>
        <p15:guide id="3" orient="horz" pos="253" userDrawn="1">
          <p15:clr>
            <a:srgbClr val="F26B43"/>
          </p15:clr>
        </p15:guide>
        <p15:guide id="4" orient="horz" pos="888" userDrawn="1">
          <p15:clr>
            <a:srgbClr val="F26B43"/>
          </p15:clr>
        </p15:guide>
        <p15:guide id="5" pos="3839" userDrawn="1">
          <p15:clr>
            <a:srgbClr val="F26B43"/>
          </p15:clr>
        </p15:guide>
        <p15:guide id="6" pos="5540" userDrawn="1">
          <p15:clr>
            <a:srgbClr val="F26B43"/>
          </p15:clr>
        </p15:guide>
        <p15:guide id="7" orient="horz" pos="1523" userDrawn="1">
          <p15:clr>
            <a:srgbClr val="F26B43"/>
          </p15:clr>
        </p15:guide>
        <p15:guide id="8" orient="horz" pos="2158" userDrawn="1">
          <p15:clr>
            <a:srgbClr val="F26B43"/>
          </p15:clr>
        </p15:guide>
        <p15:guide id="9" pos="7240" userDrawn="1">
          <p15:clr>
            <a:srgbClr val="F26B43"/>
          </p15:clr>
        </p15:guide>
        <p15:guide id="10" orient="horz" pos="2793" userDrawn="1">
          <p15:clr>
            <a:srgbClr val="F26B43"/>
          </p15:clr>
        </p15:guide>
        <p15:guide id="11" orient="horz" pos="3428" userDrawn="1">
          <p15:clr>
            <a:srgbClr val="F26B43"/>
          </p15:clr>
        </p15:guide>
        <p15:guide id="13" orient="horz" pos="4063" userDrawn="1">
          <p15:clr>
            <a:srgbClr val="F26B43"/>
          </p15:clr>
        </p15:guide>
        <p15:guide id="14"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568" y="391028"/>
            <a:ext cx="10836932" cy="1285875"/>
          </a:xfrm>
          <a:prstGeom prst="rect">
            <a:avLst/>
          </a:prstGeom>
        </p:spPr>
        <p:txBody>
          <a:bodyPr vert="horz" lIns="0" tIns="0" rIns="0" bIns="0" rtlCol="0" anchor="t" anchorCtr="0">
            <a:noAutofit/>
          </a:bodyPr>
          <a:lstStyle/>
          <a:p>
            <a:r>
              <a:rPr lang="da-DK"/>
              <a:t>Click to edit Master title style</a:t>
            </a:r>
          </a:p>
        </p:txBody>
      </p:sp>
      <p:sp>
        <p:nvSpPr>
          <p:cNvPr id="3" name="Text Placeholder 2"/>
          <p:cNvSpPr>
            <a:spLocks noGrp="1"/>
          </p:cNvSpPr>
          <p:nvPr>
            <p:ph type="body" idx="1"/>
          </p:nvPr>
        </p:nvSpPr>
        <p:spPr>
          <a:xfrm>
            <a:off x="693738" y="2162340"/>
            <a:ext cx="10799761" cy="3787610"/>
          </a:xfrm>
          <a:prstGeom prst="rect">
            <a:avLst/>
          </a:prstGeom>
        </p:spPr>
        <p:txBody>
          <a:bodyPr vert="horz" lIns="0" tIns="0" rIns="0" bIns="0" rtlCol="0">
            <a:noAutofit/>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a:p>
            <a:pPr lvl="5"/>
            <a:r>
              <a:rPr lang="da-DK"/>
              <a:t>Sixth level</a:t>
            </a:r>
          </a:p>
          <a:p>
            <a:pPr lvl="6"/>
            <a:r>
              <a:rPr lang="da-DK"/>
              <a:t>Seventh level</a:t>
            </a:r>
          </a:p>
          <a:p>
            <a:pPr lvl="7"/>
            <a:r>
              <a:rPr lang="da-DK"/>
              <a:t>Eight level</a:t>
            </a:r>
          </a:p>
          <a:p>
            <a:pPr lvl="8"/>
            <a:r>
              <a:rPr lang="da-DK"/>
              <a:t>Night level</a:t>
            </a:r>
          </a:p>
        </p:txBody>
      </p:sp>
      <p:sp>
        <p:nvSpPr>
          <p:cNvPr id="4" name="Date Placeholder 3"/>
          <p:cNvSpPr>
            <a:spLocks noGrp="1"/>
          </p:cNvSpPr>
          <p:nvPr>
            <p:ph type="dt" sz="half" idx="2"/>
          </p:nvPr>
        </p:nvSpPr>
        <p:spPr>
          <a:xfrm>
            <a:off x="9137720" y="6321576"/>
            <a:ext cx="2355779" cy="176724"/>
          </a:xfrm>
          <a:prstGeom prst="rect">
            <a:avLst/>
          </a:prstGeom>
        </p:spPr>
        <p:txBody>
          <a:bodyPr vert="horz" lIns="0" tIns="0" rIns="0" bIns="0" rtlCol="0" anchor="b" anchorCtr="0">
            <a:noAutofit/>
          </a:bodyPr>
          <a:lstStyle>
            <a:lvl1pPr algn="r">
              <a:defRPr sz="100">
                <a:noFill/>
              </a:defRPr>
            </a:lvl1pPr>
          </a:lstStyle>
          <a:p>
            <a:fld id="{76492764-49DA-4AAD-A106-4A66CC9A3BDB}" type="datetime8">
              <a:rPr lang="en-FI" smtClean="0"/>
              <a:t>11/28/22 2:40 PM</a:t>
            </a:fld>
            <a:endParaRPr lang="da-DK"/>
          </a:p>
        </p:txBody>
      </p:sp>
      <p:sp>
        <p:nvSpPr>
          <p:cNvPr id="5" name="FLD_Footer"/>
          <p:cNvSpPr>
            <a:spLocks noGrp="1"/>
          </p:cNvSpPr>
          <p:nvPr>
            <p:ph type="ftr" sz="quarter" idx="3"/>
          </p:nvPr>
        </p:nvSpPr>
        <p:spPr>
          <a:xfrm>
            <a:off x="3395663" y="6356350"/>
            <a:ext cx="5400675" cy="222501"/>
          </a:xfrm>
          <a:prstGeom prst="rect">
            <a:avLst/>
          </a:prstGeom>
        </p:spPr>
        <p:txBody>
          <a:bodyPr vert="horz" lIns="0" tIns="0" rIns="0" bIns="0" rtlCol="0" anchor="b" anchorCtr="0">
            <a:noAutofit/>
          </a:bodyPr>
          <a:lstStyle>
            <a:lvl1pPr algn="l">
              <a:defRPr sz="950">
                <a:solidFill>
                  <a:srgbClr val="006EB6"/>
                </a:solidFill>
              </a:defRPr>
            </a:lvl1pPr>
          </a:lstStyle>
          <a:p>
            <a:endParaRPr lang="da-DK"/>
          </a:p>
        </p:txBody>
      </p:sp>
      <p:sp>
        <p:nvSpPr>
          <p:cNvPr id="6" name="Slide Number Placeholder 5"/>
          <p:cNvSpPr>
            <a:spLocks noGrp="1"/>
          </p:cNvSpPr>
          <p:nvPr>
            <p:ph type="sldNum" sz="quarter" idx="4"/>
          </p:nvPr>
        </p:nvSpPr>
        <p:spPr>
          <a:xfrm>
            <a:off x="8796337" y="6356350"/>
            <a:ext cx="2697161" cy="222501"/>
          </a:xfrm>
          <a:prstGeom prst="rect">
            <a:avLst/>
          </a:prstGeom>
        </p:spPr>
        <p:txBody>
          <a:bodyPr vert="horz" lIns="0" tIns="0" rIns="0" bIns="0" rtlCol="0" anchor="b" anchorCtr="0">
            <a:noAutofit/>
          </a:bodyPr>
          <a:lstStyle>
            <a:lvl1pPr algn="r">
              <a:defRPr sz="950">
                <a:solidFill>
                  <a:srgbClr val="006EB6"/>
                </a:solidFill>
              </a:defRPr>
            </a:lvl1pPr>
          </a:lstStyle>
          <a:p>
            <a:fld id="{45D37B1E-C366-494F-A587-962AD9AABC83}" type="slidenum">
              <a:rPr lang="da-DK"/>
              <a:pPr/>
              <a:t>‹#›</a:t>
            </a:fld>
            <a:endParaRPr lang="da-DK"/>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a:t> </a:t>
            </a:r>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Lst>
  <p:hf sldNum="0" hdr="0" ftr="0" dt="0"/>
  <p:txStyles>
    <p:titleStyle>
      <a:lvl1pPr algn="l" defTabSz="914400" rtl="0" eaLnBrk="1" latinLnBrk="0" hangingPunct="1">
        <a:lnSpc>
          <a:spcPct val="87000"/>
        </a:lnSpc>
        <a:spcBef>
          <a:spcPct val="0"/>
        </a:spcBef>
        <a:buNone/>
        <a:defRPr sz="4800" b="1" kern="1200">
          <a:solidFill>
            <a:srgbClr val="006EB6"/>
          </a:solidFill>
          <a:latin typeface="+mj-lt"/>
          <a:ea typeface="+mj-ea"/>
          <a:cs typeface="+mj-cs"/>
        </a:defRPr>
      </a:lvl1pPr>
    </p:titleStyle>
    <p:bodyStyle>
      <a:lvl1pPr marL="468000" indent="-468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1pPr>
      <a:lvl2pPr marL="720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rgbClr val="006EB6"/>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7" userDrawn="1">
          <p15:clr>
            <a:srgbClr val="F26B43"/>
          </p15:clr>
        </p15:guide>
        <p15:guide id="2" pos="2138" userDrawn="1">
          <p15:clr>
            <a:srgbClr val="F26B43"/>
          </p15:clr>
        </p15:guide>
        <p15:guide id="3" orient="horz" pos="253" userDrawn="1">
          <p15:clr>
            <a:srgbClr val="F26B43"/>
          </p15:clr>
        </p15:guide>
        <p15:guide id="4" orient="horz" pos="888" userDrawn="1">
          <p15:clr>
            <a:srgbClr val="F26B43"/>
          </p15:clr>
        </p15:guide>
        <p15:guide id="5" pos="3839" userDrawn="1">
          <p15:clr>
            <a:srgbClr val="F26B43"/>
          </p15:clr>
        </p15:guide>
        <p15:guide id="6" pos="5540" userDrawn="1">
          <p15:clr>
            <a:srgbClr val="F26B43"/>
          </p15:clr>
        </p15:guide>
        <p15:guide id="7" orient="horz" pos="1523" userDrawn="1">
          <p15:clr>
            <a:srgbClr val="F26B43"/>
          </p15:clr>
        </p15:guide>
        <p15:guide id="8" orient="horz" pos="2158" userDrawn="1">
          <p15:clr>
            <a:srgbClr val="F26B43"/>
          </p15:clr>
        </p15:guide>
        <p15:guide id="9" pos="7240" userDrawn="1">
          <p15:clr>
            <a:srgbClr val="F26B43"/>
          </p15:clr>
        </p15:guide>
        <p15:guide id="10" orient="horz" pos="2793" userDrawn="1">
          <p15:clr>
            <a:srgbClr val="F26B43"/>
          </p15:clr>
        </p15:guide>
        <p15:guide id="11" orient="horz" pos="3428" userDrawn="1">
          <p15:clr>
            <a:srgbClr val="F26B43"/>
          </p15:clr>
        </p15:guide>
        <p15:guide id="13" orient="horz" pos="4063" userDrawn="1">
          <p15:clr>
            <a:srgbClr val="F26B43"/>
          </p15:clr>
        </p15:guide>
        <p15:guide id="14"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mailto:geir.lindahl@nordiskkulturkontakt.org" TargetMode="External"/><Relationship Id="rId2" Type="http://schemas.openxmlformats.org/officeDocument/2006/relationships/slideLayout" Target="../slideLayouts/slideLayout22.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mailto:Anna.skogster@nordiskkulturkontakt.or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3.xml"/><Relationship Id="rId1" Type="http://schemas.openxmlformats.org/officeDocument/2006/relationships/video" Target="https://www.youtube.com/embed/DeFqserM9TM?feature=oembed"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a:xfrm>
            <a:off x="1497105" y="1225118"/>
            <a:ext cx="8910918" cy="4333371"/>
          </a:xfrm>
        </p:spPr>
        <p:txBody>
          <a:bodyPr rtlCol="0"/>
          <a:lstStyle/>
          <a:p>
            <a:pPr rtl="0"/>
            <a:r>
              <a:rPr lang="en-gb" sz="7200" dirty="0">
                <a:solidFill>
                  <a:schemeClr val="bg1"/>
                </a:solidFill>
              </a:rPr>
              <a:t>Nordisk kulturkontakt</a:t>
            </a:r>
            <a:br>
              <a:rPr lang="da-DK" sz="7200" dirty="0"/>
            </a:br>
            <a:r>
              <a:rPr lang="en-gb" sz="6600" dirty="0" err="1"/>
              <a:t>Pohjoismainen</a:t>
            </a:r>
            <a:r>
              <a:rPr lang="en-gb" sz="6600" dirty="0"/>
              <a:t> </a:t>
            </a:r>
            <a:r>
              <a:rPr lang="en-gb" sz="6600" dirty="0" err="1"/>
              <a:t>kulttuuripiste</a:t>
            </a:r>
            <a:br>
              <a:rPr lang="da-DK" sz="7200" dirty="0"/>
            </a:br>
            <a:r>
              <a:rPr lang="en-gb" sz="6000" dirty="0">
                <a:solidFill>
                  <a:schemeClr val="accent2">
                    <a:lumMod val="60000"/>
                    <a:lumOff val="40000"/>
                  </a:schemeClr>
                </a:solidFill>
              </a:rPr>
              <a:t>Nordic Culture Point</a:t>
            </a:r>
          </a:p>
        </p:txBody>
      </p:sp>
    </p:spTree>
    <p:custDataLst>
      <p:tags r:id="rId1"/>
    </p:custDataLst>
    <p:extLst>
      <p:ext uri="{BB962C8B-B14F-4D97-AF65-F5344CB8AC3E}">
        <p14:creationId xmlns:p14="http://schemas.microsoft.com/office/powerpoint/2010/main" val="408592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4939F83-DFFA-48D4-8F6A-615362E01D80}"/>
              </a:ext>
            </a:extLst>
          </p:cNvPr>
          <p:cNvSpPr>
            <a:spLocks noGrp="1"/>
          </p:cNvSpPr>
          <p:nvPr>
            <p:ph sz="quarter" idx="15"/>
          </p:nvPr>
        </p:nvSpPr>
        <p:spPr>
          <a:xfrm>
            <a:off x="693737" y="3280527"/>
            <a:ext cx="4941919" cy="2669421"/>
          </a:xfrm>
        </p:spPr>
        <p:txBody>
          <a:bodyPr vert="horz" lIns="0" tIns="0" rIns="0" bIns="0" rtlCol="0" anchor="t">
            <a:normAutofit/>
          </a:bodyPr>
          <a:lstStyle/>
          <a:p>
            <a:pPr marL="0" indent="0">
              <a:spcAft>
                <a:spcPts val="600"/>
              </a:spcAft>
              <a:buNone/>
            </a:pPr>
            <a:r>
              <a:rPr lang="sv-FI" sz="2400" i="1" dirty="0">
                <a:ea typeface="+mn-lt"/>
                <a:cs typeface="+mn-lt"/>
              </a:rPr>
              <a:t>Kultur- og språkprogram for barn og unge der målet er å gjøre flere ungdommer nysgjerrige på hverandres kunst, kultur og språk.</a:t>
            </a:r>
          </a:p>
          <a:p>
            <a:pPr marL="0" indent="0">
              <a:spcAft>
                <a:spcPts val="600"/>
              </a:spcAft>
              <a:buNone/>
            </a:pPr>
            <a:endParaRPr lang="en-FI" dirty="0"/>
          </a:p>
        </p:txBody>
      </p:sp>
      <p:pic>
        <p:nvPicPr>
          <p:cNvPr id="6" name="Platshållare för bild 9" descr="En bild som visar man, bord, framsida, stående&#10;&#10;Automatiskt genererad beskrivning">
            <a:extLst>
              <a:ext uri="{FF2B5EF4-FFF2-40B4-BE49-F238E27FC236}">
                <a16:creationId xmlns:a16="http://schemas.microsoft.com/office/drawing/2014/main" id="{0CB5B0DD-A4BF-4169-836A-A22805F692F1}"/>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0341" r="20341"/>
          <a:stretch/>
        </p:blipFill>
        <p:spPr>
          <a:xfrm>
            <a:off x="6094413" y="0"/>
            <a:ext cx="6094412" cy="6858000"/>
          </a:xfrm>
          <a:noFill/>
        </p:spPr>
      </p:pic>
      <p:sp>
        <p:nvSpPr>
          <p:cNvPr id="2" name="Rubrik 1">
            <a:extLst>
              <a:ext uri="{FF2B5EF4-FFF2-40B4-BE49-F238E27FC236}">
                <a16:creationId xmlns:a16="http://schemas.microsoft.com/office/drawing/2014/main" id="{E7CDA10E-D70B-435A-B3E1-F998092D27C1}"/>
              </a:ext>
            </a:extLst>
          </p:cNvPr>
          <p:cNvSpPr>
            <a:spLocks noGrp="1"/>
          </p:cNvSpPr>
          <p:nvPr>
            <p:ph type="title"/>
          </p:nvPr>
        </p:nvSpPr>
        <p:spPr>
          <a:xfrm>
            <a:off x="656568" y="391028"/>
            <a:ext cx="5225758" cy="2391083"/>
          </a:xfrm>
        </p:spPr>
        <p:txBody>
          <a:bodyPr anchor="t">
            <a:normAutofit/>
          </a:bodyPr>
          <a:lstStyle/>
          <a:p>
            <a:r>
              <a:rPr lang="sv-FI" dirty="0"/>
              <a:t>Volt – et kultur- og språkprogram for banr og unge</a:t>
            </a:r>
            <a:endParaRPr lang="en-FI" dirty="0"/>
          </a:p>
        </p:txBody>
      </p:sp>
    </p:spTree>
    <p:extLst>
      <p:ext uri="{BB962C8B-B14F-4D97-AF65-F5344CB8AC3E}">
        <p14:creationId xmlns:p14="http://schemas.microsoft.com/office/powerpoint/2010/main" val="125218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693737" y="1930405"/>
            <a:ext cx="10799761" cy="4283063"/>
          </a:xfrm>
        </p:spPr>
        <p:txBody>
          <a:bodyPr vert="horz" lIns="0" tIns="0" rIns="0" bIns="0" rtlCol="0" anchor="t">
            <a:noAutofit/>
          </a:bodyPr>
          <a:lstStyle/>
          <a:p>
            <a:pPr marL="0" indent="0" rtl="0">
              <a:buNone/>
            </a:pPr>
            <a:r>
              <a:rPr lang="nb-NO" sz="2400" dirty="0"/>
              <a:t>Alle innen kultur- og/eller utdanningsfeltet kan søke.</a:t>
            </a:r>
          </a:p>
          <a:p>
            <a:pPr marL="467995" indent="-467995" rtl="0"/>
            <a:endParaRPr lang="nb-NO" sz="2400" dirty="0"/>
          </a:p>
          <a:p>
            <a:pPr marL="0" indent="0" rtl="0">
              <a:buNone/>
            </a:pPr>
            <a:r>
              <a:rPr lang="nb-NO" sz="2400" dirty="0"/>
              <a:t>Det kan gis støtte til:</a:t>
            </a:r>
          </a:p>
          <a:p>
            <a:pPr marL="467995" indent="-467995" rtl="0"/>
            <a:r>
              <a:rPr lang="nb-NO" sz="2400" dirty="0"/>
              <a:t>prosjekter som involverer målgrupper i alderen 0-25 år.</a:t>
            </a:r>
          </a:p>
          <a:p>
            <a:pPr marL="467995" indent="-467995" rtl="0"/>
            <a:r>
              <a:rPr lang="nb-NO" sz="2400" dirty="0"/>
              <a:t>satsninger med fokus på kultur og språk.</a:t>
            </a:r>
          </a:p>
          <a:p>
            <a:pPr marL="467995" indent="-467995" rtl="0"/>
            <a:r>
              <a:rPr lang="nb-NO" sz="2400" dirty="0"/>
              <a:t>samarbeid som involverer minst tre nordiske land.</a:t>
            </a:r>
          </a:p>
          <a:p>
            <a:pPr marL="467995" indent="-467995"/>
            <a:r>
              <a:rPr lang="nb-NO" sz="2400" dirty="0"/>
              <a:t>Opp til €70 000  </a:t>
            </a:r>
          </a:p>
          <a:p>
            <a:pPr marL="467995" indent="-467995"/>
            <a:r>
              <a:rPr lang="nb-NO" sz="2400" dirty="0"/>
              <a:t>Et tilskudd på 7000 euro kan gis med full finansiering. For høyere søkt beløp kan tilskuddet fra Volt maksimalt utgjøre 70 % av prosjektets kostnader.</a:t>
            </a:r>
          </a:p>
          <a:p>
            <a:pPr marL="467995" indent="-467995" rtl="0"/>
            <a:endParaRPr lang="nb-NO" sz="2400" dirty="0"/>
          </a:p>
          <a:p>
            <a:pPr marL="467995" indent="-467995" rtl="0"/>
            <a:endParaRPr lang="nb-NO" sz="2400" dirty="0"/>
          </a:p>
        </p:txBody>
      </p:sp>
      <p:sp>
        <p:nvSpPr>
          <p:cNvPr id="2" name="Title 1"/>
          <p:cNvSpPr>
            <a:spLocks noGrp="1"/>
          </p:cNvSpPr>
          <p:nvPr>
            <p:ph type="title"/>
          </p:nvPr>
        </p:nvSpPr>
        <p:spPr/>
        <p:txBody>
          <a:bodyPr rtlCol="0"/>
          <a:lstStyle/>
          <a:p>
            <a:pPr rtl="0"/>
            <a:r>
              <a:rPr lang="sv-FI" dirty="0"/>
              <a:t>Volt – et kultur- og språkprogram for barn og unge</a:t>
            </a:r>
            <a:endParaRPr lang="en-gb" dirty="0"/>
          </a:p>
        </p:txBody>
      </p:sp>
      <p:sp>
        <p:nvSpPr>
          <p:cNvPr id="5" name="Rektangel 4"/>
          <p:cNvSpPr/>
          <p:nvPr/>
        </p:nvSpPr>
        <p:spPr>
          <a:xfrm>
            <a:off x="7280366" y="644531"/>
            <a:ext cx="4804404" cy="369332"/>
          </a:xfrm>
          <a:prstGeom prst="rect">
            <a:avLst/>
          </a:prstGeom>
        </p:spPr>
        <p:txBody>
          <a:bodyPr wrap="square" rtlCol="0">
            <a:spAutoFit/>
          </a:bodyPr>
          <a:lstStyle/>
          <a:p>
            <a:pPr rtl="0"/>
            <a:endParaRPr lang="da-DK" i="1" dirty="0">
              <a:solidFill>
                <a:schemeClr val="accent2"/>
              </a:solidFill>
            </a:endParaRPr>
          </a:p>
        </p:txBody>
      </p:sp>
    </p:spTree>
    <p:custDataLst>
      <p:tags r:id="rId1"/>
    </p:custDataLst>
    <p:extLst>
      <p:ext uri="{BB962C8B-B14F-4D97-AF65-F5344CB8AC3E}">
        <p14:creationId xmlns:p14="http://schemas.microsoft.com/office/powerpoint/2010/main" val="350888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D5FA678-E00F-4FE4-80C5-090E5B53D87D}"/>
              </a:ext>
            </a:extLst>
          </p:cNvPr>
          <p:cNvSpPr>
            <a:spLocks noGrp="1"/>
          </p:cNvSpPr>
          <p:nvPr>
            <p:ph sz="quarter" idx="15"/>
          </p:nvPr>
        </p:nvSpPr>
        <p:spPr>
          <a:xfrm>
            <a:off x="693737" y="1920240"/>
            <a:ext cx="4698964" cy="4029710"/>
          </a:xfrm>
        </p:spPr>
        <p:txBody>
          <a:bodyPr>
            <a:normAutofit/>
          </a:bodyPr>
          <a:lstStyle/>
          <a:p>
            <a:pPr marL="0" indent="0">
              <a:spcAft>
                <a:spcPts val="600"/>
              </a:spcAft>
              <a:buNone/>
            </a:pPr>
            <a:r>
              <a:rPr lang="nb-NO" sz="2400" i="1" dirty="0"/>
              <a:t>Støtter barn og unges egne prosjekter og hensikten er å styrke deres organisering, innflytelse og deltakelse i politiske, kulturelle og sosiale aktiviteter</a:t>
            </a:r>
            <a:r>
              <a:rPr lang="sv-SE" sz="2400" i="1" dirty="0"/>
              <a:t>. </a:t>
            </a:r>
          </a:p>
          <a:p>
            <a:pPr marL="0" indent="0">
              <a:spcAft>
                <a:spcPts val="600"/>
              </a:spcAft>
              <a:buNone/>
            </a:pPr>
            <a:endParaRPr lang="sv-SE" sz="2400" i="1" dirty="0"/>
          </a:p>
          <a:p>
            <a:pPr marL="0" indent="0">
              <a:spcAft>
                <a:spcPts val="600"/>
              </a:spcAft>
              <a:buNone/>
            </a:pPr>
            <a:r>
              <a:rPr lang="sv-SE" sz="2400" i="1" dirty="0"/>
              <a:t>Programmet er </a:t>
            </a:r>
            <a:r>
              <a:rPr lang="sv-SE" sz="2400" i="1" dirty="0" err="1"/>
              <a:t>opprettet</a:t>
            </a:r>
            <a:r>
              <a:rPr lang="sv-SE" sz="2400" i="1" dirty="0"/>
              <a:t> av Nordens </a:t>
            </a:r>
            <a:r>
              <a:rPr lang="sv-SE" sz="2400" i="1" dirty="0" err="1"/>
              <a:t>barne</a:t>
            </a:r>
            <a:r>
              <a:rPr lang="sv-SE" sz="2400" i="1" dirty="0"/>
              <a:t>- </a:t>
            </a:r>
            <a:r>
              <a:rPr lang="sv-SE" sz="2400" i="1" dirty="0" err="1"/>
              <a:t>og</a:t>
            </a:r>
            <a:r>
              <a:rPr lang="sv-SE" sz="2400" i="1" dirty="0"/>
              <a:t> </a:t>
            </a:r>
            <a:r>
              <a:rPr lang="sv-SE" sz="2400" i="1" dirty="0" err="1"/>
              <a:t>ungdomskomité</a:t>
            </a:r>
            <a:r>
              <a:rPr lang="sv-SE" sz="2400" i="1" dirty="0"/>
              <a:t>.</a:t>
            </a:r>
            <a:endParaRPr lang="da-DK" sz="2400" i="1" dirty="0"/>
          </a:p>
        </p:txBody>
      </p:sp>
      <p:pic>
        <p:nvPicPr>
          <p:cNvPr id="8" name="Kuva 8" descr="Kuva, joka sisältää kohteen mies, pitäminen, pöytä, merkki&#10;&#10;Kuvaus luotu, erittäin korkea luotettavuus">
            <a:extLst>
              <a:ext uri="{FF2B5EF4-FFF2-40B4-BE49-F238E27FC236}">
                <a16:creationId xmlns:a16="http://schemas.microsoft.com/office/drawing/2014/main" id="{AC75D5F2-917B-494E-A09A-650DFF865AE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r="-2" b="128"/>
          <a:stretch/>
        </p:blipFill>
        <p:spPr>
          <a:xfrm>
            <a:off x="6094413" y="0"/>
            <a:ext cx="6094412" cy="6858000"/>
          </a:xfrm>
          <a:noFill/>
        </p:spPr>
      </p:pic>
      <p:sp>
        <p:nvSpPr>
          <p:cNvPr id="2" name="Rubrik 1">
            <a:extLst>
              <a:ext uri="{FF2B5EF4-FFF2-40B4-BE49-F238E27FC236}">
                <a16:creationId xmlns:a16="http://schemas.microsoft.com/office/drawing/2014/main" id="{E3987415-08A9-4FE7-B944-70CDF381C47A}"/>
              </a:ext>
            </a:extLst>
          </p:cNvPr>
          <p:cNvSpPr>
            <a:spLocks noGrp="1"/>
          </p:cNvSpPr>
          <p:nvPr>
            <p:ph type="title"/>
          </p:nvPr>
        </p:nvSpPr>
        <p:spPr>
          <a:xfrm>
            <a:off x="656568" y="391028"/>
            <a:ext cx="4736133" cy="1285875"/>
          </a:xfrm>
        </p:spPr>
        <p:txBody>
          <a:bodyPr anchor="t">
            <a:normAutofit/>
          </a:bodyPr>
          <a:lstStyle/>
          <a:p>
            <a:r>
              <a:rPr lang="sv-FI" dirty="0"/>
              <a:t>Norden 0–30</a:t>
            </a:r>
            <a:endParaRPr lang="en-FI" dirty="0"/>
          </a:p>
        </p:txBody>
      </p:sp>
    </p:spTree>
    <p:extLst>
      <p:ext uri="{BB962C8B-B14F-4D97-AF65-F5344CB8AC3E}">
        <p14:creationId xmlns:p14="http://schemas.microsoft.com/office/powerpoint/2010/main" val="425228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656568" y="1676903"/>
            <a:ext cx="10799761" cy="4113207"/>
          </a:xfrm>
        </p:spPr>
        <p:txBody>
          <a:bodyPr vert="horz" lIns="0" tIns="0" rIns="0" bIns="0" rtlCol="0" anchor="t">
            <a:noAutofit/>
          </a:bodyPr>
          <a:lstStyle/>
          <a:p>
            <a:pPr marL="0" indent="0" rtl="0">
              <a:buNone/>
            </a:pPr>
            <a:r>
              <a:rPr lang="nb-NO" sz="2400" dirty="0"/>
              <a:t>Det kan gis støtte til:</a:t>
            </a:r>
          </a:p>
          <a:p>
            <a:pPr marL="0" indent="0" rtl="0">
              <a:buNone/>
            </a:pPr>
            <a:endParaRPr lang="nb-NO" sz="2400" dirty="0"/>
          </a:p>
          <a:p>
            <a:pPr marL="467995" indent="-467995" rtl="0"/>
            <a:r>
              <a:rPr lang="nb-NO" sz="2400" dirty="0"/>
              <a:t>organisasjoner, grupper, foreninger, institusjoner, etc.</a:t>
            </a:r>
          </a:p>
          <a:p>
            <a:pPr marL="467995" indent="-467995" rtl="0"/>
            <a:r>
              <a:rPr lang="nb-NO" sz="2400" dirty="0"/>
              <a:t>tiltak med fokus på politiske, kulturelle eller sosiale spørsmål der innholdet involverer målgrupper i alderen 0-30 år.</a:t>
            </a:r>
          </a:p>
          <a:p>
            <a:pPr marL="467995" indent="-467995" rtl="0"/>
            <a:r>
              <a:rPr lang="nb-NO" sz="2400" dirty="0"/>
              <a:t>samarbeid som involverer minst tre nordiske land.* to land dersom et at landene er Færøyene , Grønland, Island, eller Åland.</a:t>
            </a:r>
          </a:p>
          <a:p>
            <a:pPr marL="467995" indent="-467995" rtl="0"/>
            <a:r>
              <a:rPr lang="nb-NO" sz="2400" dirty="0"/>
              <a:t>For samarbeid mellom to (2) nordiske land kan det søkes om støtte på €0–10 000 For samarbeid mellom minst tre (3) nordiske land kan det søkes om støtte på €0–50 000 I tillegg til søkt beløp skal det være minst 15 % annen finansiering, som kan bestå av «in-</a:t>
            </a:r>
            <a:r>
              <a:rPr lang="nb-NO" sz="2400" dirty="0" err="1"/>
              <a:t>kind</a:t>
            </a:r>
            <a:r>
              <a:rPr lang="nb-NO" sz="2400" dirty="0"/>
              <a:t>»-finansiering.</a:t>
            </a:r>
            <a:endParaRPr lang="sv-SE" sz="2400" dirty="0">
              <a:solidFill>
                <a:schemeClr val="accent3">
                  <a:lumMod val="50000"/>
                </a:schemeClr>
              </a:solidFill>
            </a:endParaRPr>
          </a:p>
          <a:p>
            <a:pPr marL="0" indent="0" rtl="0">
              <a:buNone/>
            </a:pPr>
            <a:endParaRPr lang="sv-SE" sz="2400" dirty="0">
              <a:solidFill>
                <a:schemeClr val="accent3">
                  <a:lumMod val="50000"/>
                </a:schemeClr>
              </a:solidFill>
            </a:endParaRPr>
          </a:p>
        </p:txBody>
      </p:sp>
      <p:sp>
        <p:nvSpPr>
          <p:cNvPr id="2" name="Title 1"/>
          <p:cNvSpPr>
            <a:spLocks noGrp="1"/>
          </p:cNvSpPr>
          <p:nvPr>
            <p:ph type="title"/>
          </p:nvPr>
        </p:nvSpPr>
        <p:spPr/>
        <p:txBody>
          <a:bodyPr rtlCol="0"/>
          <a:lstStyle/>
          <a:p>
            <a:pPr rtl="0"/>
            <a:r>
              <a:rPr lang="en-GB" dirty="0"/>
              <a:t>Norden 0-30</a:t>
            </a:r>
            <a:br>
              <a:rPr lang="en-GB" dirty="0"/>
            </a:br>
            <a:endParaRPr lang="en-gb" dirty="0"/>
          </a:p>
        </p:txBody>
      </p:sp>
      <p:sp>
        <p:nvSpPr>
          <p:cNvPr id="5" name="Rektangel 4"/>
          <p:cNvSpPr/>
          <p:nvPr/>
        </p:nvSpPr>
        <p:spPr>
          <a:xfrm>
            <a:off x="7280366" y="644531"/>
            <a:ext cx="4804404" cy="369332"/>
          </a:xfrm>
          <a:prstGeom prst="rect">
            <a:avLst/>
          </a:prstGeom>
        </p:spPr>
        <p:txBody>
          <a:bodyPr wrap="square" rtlCol="0">
            <a:spAutoFit/>
          </a:bodyPr>
          <a:lstStyle/>
          <a:p>
            <a:pPr rtl="0"/>
            <a:endParaRPr lang="da-DK" i="1" dirty="0">
              <a:solidFill>
                <a:schemeClr val="accent2"/>
              </a:solidFill>
            </a:endParaRPr>
          </a:p>
        </p:txBody>
      </p:sp>
    </p:spTree>
    <p:custDataLst>
      <p:tags r:id="rId1"/>
    </p:custDataLst>
    <p:extLst>
      <p:ext uri="{BB962C8B-B14F-4D97-AF65-F5344CB8AC3E}">
        <p14:creationId xmlns:p14="http://schemas.microsoft.com/office/powerpoint/2010/main" val="326465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CD621DC-71DF-CD95-A1E9-DE89911246A8}"/>
              </a:ext>
            </a:extLst>
          </p:cNvPr>
          <p:cNvSpPr>
            <a:spLocks noGrp="1"/>
          </p:cNvSpPr>
          <p:nvPr>
            <p:ph sz="quarter" idx="15"/>
          </p:nvPr>
        </p:nvSpPr>
        <p:spPr/>
        <p:txBody>
          <a:bodyPr/>
          <a:lstStyle/>
          <a:p>
            <a:pPr marL="0" indent="0">
              <a:buNone/>
            </a:pPr>
            <a:endParaRPr lang="nb-NO" dirty="0"/>
          </a:p>
          <a:p>
            <a:pPr marL="0" indent="0">
              <a:buNone/>
            </a:pPr>
            <a:endParaRPr lang="nb-NO" dirty="0"/>
          </a:p>
          <a:p>
            <a:pPr marL="0" indent="0">
              <a:buNone/>
            </a:pPr>
            <a:r>
              <a:rPr lang="nb-NO" sz="2400" i="1" dirty="0"/>
              <a:t>Demos støtter prosjekter og nettverk der sivilsamfunnet møtes og deltar i kulturelle, politiske eller sosiale aktiviteter.</a:t>
            </a:r>
            <a:endParaRPr lang="fi-FI" sz="2400" i="1" dirty="0"/>
          </a:p>
          <a:p>
            <a:endParaRPr lang="fi-FI" dirty="0"/>
          </a:p>
          <a:p>
            <a:pPr marL="0" indent="0">
              <a:buNone/>
            </a:pPr>
            <a:endParaRPr lang="fi-FI" dirty="0"/>
          </a:p>
        </p:txBody>
      </p:sp>
      <p:pic>
        <p:nvPicPr>
          <p:cNvPr id="6" name="Platshållare för bild 5">
            <a:extLst>
              <a:ext uri="{FF2B5EF4-FFF2-40B4-BE49-F238E27FC236}">
                <a16:creationId xmlns:a16="http://schemas.microsoft.com/office/drawing/2014/main" id="{49848CA2-A97F-4136-D2DD-39C8F18EB18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465" r="12465"/>
          <a:stretch/>
        </p:blipFill>
        <p:spPr>
          <a:xfrm>
            <a:off x="5873675" y="0"/>
            <a:ext cx="6318324" cy="6858000"/>
          </a:xfrm>
        </p:spPr>
      </p:pic>
      <p:sp>
        <p:nvSpPr>
          <p:cNvPr id="4" name="Rubrik 3">
            <a:extLst>
              <a:ext uri="{FF2B5EF4-FFF2-40B4-BE49-F238E27FC236}">
                <a16:creationId xmlns:a16="http://schemas.microsoft.com/office/drawing/2014/main" id="{F59B74D2-647C-516A-C837-FBA40871C05C}"/>
              </a:ext>
            </a:extLst>
          </p:cNvPr>
          <p:cNvSpPr>
            <a:spLocks noGrp="1"/>
          </p:cNvSpPr>
          <p:nvPr>
            <p:ph type="title"/>
          </p:nvPr>
        </p:nvSpPr>
        <p:spPr/>
        <p:txBody>
          <a:bodyPr/>
          <a:lstStyle/>
          <a:p>
            <a:r>
              <a:rPr lang="sv-SE" dirty="0"/>
              <a:t>Demos - </a:t>
            </a:r>
            <a:r>
              <a:rPr lang="nb-NO" dirty="0"/>
              <a:t>støtte til sivilsamfunnet</a:t>
            </a:r>
            <a:endParaRPr lang="fi-FI" dirty="0"/>
          </a:p>
        </p:txBody>
      </p:sp>
    </p:spTree>
    <p:extLst>
      <p:ext uri="{BB962C8B-B14F-4D97-AF65-F5344CB8AC3E}">
        <p14:creationId xmlns:p14="http://schemas.microsoft.com/office/powerpoint/2010/main" val="121911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656568" y="1428751"/>
            <a:ext cx="10799761" cy="3341687"/>
          </a:xfrm>
        </p:spPr>
        <p:txBody>
          <a:bodyPr vert="horz" lIns="0" tIns="0" rIns="0" bIns="0" rtlCol="0" anchor="t">
            <a:noAutofit/>
          </a:bodyPr>
          <a:lstStyle/>
          <a:p>
            <a:pPr marL="0" indent="0" rtl="0">
              <a:buNone/>
            </a:pPr>
            <a:endParaRPr lang="nb-NO" sz="2000" dirty="0"/>
          </a:p>
          <a:p>
            <a:pPr marL="0" indent="0" rtl="0">
              <a:buNone/>
            </a:pPr>
            <a:r>
              <a:rPr lang="nb-NO" sz="2400" dirty="0"/>
              <a:t>Prosjekter som støttes kan omfatte:</a:t>
            </a:r>
          </a:p>
          <a:p>
            <a:pPr marL="0" indent="0" rtl="0">
              <a:buNone/>
            </a:pPr>
            <a:endParaRPr lang="nb-NO" sz="2400" dirty="0"/>
          </a:p>
          <a:p>
            <a:pPr marL="467995" indent="-467995" rtl="0"/>
            <a:r>
              <a:rPr lang="nb-NO" sz="2400" dirty="0"/>
              <a:t>møter, konferanser, workshops, personalutveksling og felles opplæring.</a:t>
            </a:r>
          </a:p>
          <a:p>
            <a:pPr marL="467995" indent="-467995" rtl="0"/>
            <a:r>
              <a:rPr lang="nb-NO" sz="2400" dirty="0"/>
              <a:t>tilrettelegging og utveksling av ideer og kunnskap mellom ulike sivilsamfunnsorganisasjoner i Norden.</a:t>
            </a:r>
          </a:p>
          <a:p>
            <a:pPr marL="467995" indent="-467995" rtl="0"/>
            <a:endParaRPr lang="nb-NO" sz="2400" dirty="0"/>
          </a:p>
          <a:p>
            <a:pPr marL="467995" indent="-467995" rtl="0"/>
            <a:r>
              <a:rPr lang="nb-NO" sz="2400" dirty="0"/>
              <a:t>Støtte kan gis opptil €25 000 (maks. 85 % av totalbudsjettet).</a:t>
            </a:r>
            <a:endParaRPr lang="sv-SE" sz="2400" dirty="0">
              <a:solidFill>
                <a:schemeClr val="accent3">
                  <a:lumMod val="50000"/>
                </a:schemeClr>
              </a:solidFill>
            </a:endParaRPr>
          </a:p>
        </p:txBody>
      </p:sp>
      <p:sp>
        <p:nvSpPr>
          <p:cNvPr id="2" name="Title 1"/>
          <p:cNvSpPr>
            <a:spLocks noGrp="1"/>
          </p:cNvSpPr>
          <p:nvPr>
            <p:ph type="title"/>
          </p:nvPr>
        </p:nvSpPr>
        <p:spPr/>
        <p:txBody>
          <a:bodyPr rtlCol="0"/>
          <a:lstStyle/>
          <a:p>
            <a:pPr rtl="0"/>
            <a:r>
              <a:rPr lang="sv-SE" dirty="0"/>
              <a:t>Demos - </a:t>
            </a:r>
            <a:r>
              <a:rPr lang="nb-NO" dirty="0"/>
              <a:t>støtte til sivilsamfunnet</a:t>
            </a:r>
            <a:endParaRPr lang="en-gb" dirty="0"/>
          </a:p>
        </p:txBody>
      </p:sp>
      <p:sp>
        <p:nvSpPr>
          <p:cNvPr id="5" name="Rektangel 4"/>
          <p:cNvSpPr/>
          <p:nvPr/>
        </p:nvSpPr>
        <p:spPr>
          <a:xfrm>
            <a:off x="7280366" y="644531"/>
            <a:ext cx="4804404" cy="369332"/>
          </a:xfrm>
          <a:prstGeom prst="rect">
            <a:avLst/>
          </a:prstGeom>
        </p:spPr>
        <p:txBody>
          <a:bodyPr wrap="square" rtlCol="0">
            <a:spAutoFit/>
          </a:bodyPr>
          <a:lstStyle/>
          <a:p>
            <a:pPr rtl="0"/>
            <a:endParaRPr lang="da-DK" i="1" dirty="0">
              <a:solidFill>
                <a:schemeClr val="accent2"/>
              </a:solidFill>
            </a:endParaRPr>
          </a:p>
        </p:txBody>
      </p:sp>
    </p:spTree>
    <p:custDataLst>
      <p:tags r:id="rId1"/>
    </p:custDataLst>
    <p:extLst>
      <p:ext uri="{BB962C8B-B14F-4D97-AF65-F5344CB8AC3E}">
        <p14:creationId xmlns:p14="http://schemas.microsoft.com/office/powerpoint/2010/main" val="1691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D20265-37B8-1AE4-A4C7-6EED90DA471E}"/>
              </a:ext>
            </a:extLst>
          </p:cNvPr>
          <p:cNvSpPr>
            <a:spLocks noGrp="1"/>
          </p:cNvSpPr>
          <p:nvPr>
            <p:ph type="title"/>
          </p:nvPr>
        </p:nvSpPr>
        <p:spPr/>
        <p:txBody>
          <a:bodyPr/>
          <a:lstStyle/>
          <a:p>
            <a:r>
              <a:rPr lang="sv-SE" dirty="0" err="1"/>
              <a:t>Statistikk</a:t>
            </a:r>
            <a:r>
              <a:rPr lang="sv-SE" dirty="0"/>
              <a:t> 2021</a:t>
            </a:r>
            <a:endParaRPr lang="en-GB" dirty="0"/>
          </a:p>
        </p:txBody>
      </p:sp>
      <p:sp>
        <p:nvSpPr>
          <p:cNvPr id="3" name="Plassholder for tekst 2">
            <a:extLst>
              <a:ext uri="{FF2B5EF4-FFF2-40B4-BE49-F238E27FC236}">
                <a16:creationId xmlns:a16="http://schemas.microsoft.com/office/drawing/2014/main" id="{24E3D269-886B-E70C-B660-1CBFFB30C6BD}"/>
              </a:ext>
            </a:extLst>
          </p:cNvPr>
          <p:cNvSpPr>
            <a:spLocks noGrp="1"/>
          </p:cNvSpPr>
          <p:nvPr>
            <p:ph type="body" sz="quarter" idx="13"/>
          </p:nvPr>
        </p:nvSpPr>
        <p:spPr/>
        <p:txBody>
          <a:bodyPr/>
          <a:lstStyle/>
          <a:p>
            <a:r>
              <a:rPr lang="en-GB" sz="2400" dirty="0" err="1"/>
              <a:t>Søkt</a:t>
            </a:r>
            <a:r>
              <a:rPr lang="en-GB" sz="2400" dirty="0"/>
              <a:t> 18 345 337 euro</a:t>
            </a:r>
          </a:p>
          <a:p>
            <a:r>
              <a:rPr lang="en-GB" sz="2400" dirty="0" err="1"/>
              <a:t>Tildelt</a:t>
            </a:r>
            <a:r>
              <a:rPr lang="en-GB" sz="2400" dirty="0"/>
              <a:t> 5 018 434 euro</a:t>
            </a:r>
          </a:p>
          <a:p>
            <a:r>
              <a:rPr lang="en-GB" sz="2400" dirty="0"/>
              <a:t>27% </a:t>
            </a:r>
            <a:r>
              <a:rPr lang="en-GB" sz="2400" dirty="0" err="1"/>
              <a:t>av</a:t>
            </a:r>
            <a:r>
              <a:rPr lang="en-GB" sz="2400" dirty="0"/>
              <a:t> </a:t>
            </a:r>
            <a:r>
              <a:rPr lang="en-GB" sz="2400" dirty="0" err="1"/>
              <a:t>søkt</a:t>
            </a:r>
            <a:r>
              <a:rPr lang="en-GB" sz="2400" dirty="0"/>
              <a:t> </a:t>
            </a:r>
            <a:r>
              <a:rPr lang="en-GB" sz="2400" dirty="0" err="1"/>
              <a:t>ble</a:t>
            </a:r>
            <a:r>
              <a:rPr lang="en-GB" sz="2400" dirty="0"/>
              <a:t> </a:t>
            </a:r>
            <a:r>
              <a:rPr lang="en-GB" sz="2400" dirty="0" err="1"/>
              <a:t>innvilget</a:t>
            </a:r>
            <a:endParaRPr lang="en-GB" sz="2400" dirty="0"/>
          </a:p>
          <a:p>
            <a:endParaRPr lang="en-GB" sz="2400" dirty="0"/>
          </a:p>
          <a:p>
            <a:r>
              <a:rPr lang="en-GB" sz="2400" dirty="0" err="1"/>
              <a:t>Antall</a:t>
            </a:r>
            <a:r>
              <a:rPr lang="en-GB" sz="2400" dirty="0"/>
              <a:t> </a:t>
            </a:r>
            <a:r>
              <a:rPr lang="en-GB" sz="2400" dirty="0" err="1"/>
              <a:t>søknader</a:t>
            </a:r>
            <a:r>
              <a:rPr lang="en-GB" sz="2400" dirty="0"/>
              <a:t> 1308</a:t>
            </a:r>
          </a:p>
          <a:p>
            <a:r>
              <a:rPr lang="en-GB" sz="2400" dirty="0" err="1"/>
              <a:t>Antall</a:t>
            </a:r>
            <a:r>
              <a:rPr lang="en-GB" sz="2400" dirty="0"/>
              <a:t> </a:t>
            </a:r>
            <a:r>
              <a:rPr lang="en-GB" sz="2400" dirty="0" err="1"/>
              <a:t>tildelt</a:t>
            </a:r>
            <a:r>
              <a:rPr lang="en-GB" sz="2400" dirty="0"/>
              <a:t> 527</a:t>
            </a:r>
          </a:p>
          <a:p>
            <a:r>
              <a:rPr lang="en-GB" sz="2400" dirty="0"/>
              <a:t>40% </a:t>
            </a:r>
            <a:r>
              <a:rPr lang="en-GB" sz="2400" dirty="0" err="1"/>
              <a:t>av</a:t>
            </a:r>
            <a:r>
              <a:rPr lang="en-GB" sz="2400" dirty="0"/>
              <a:t> </a:t>
            </a:r>
            <a:r>
              <a:rPr lang="en-GB" sz="2400" dirty="0" err="1"/>
              <a:t>søknadene</a:t>
            </a:r>
            <a:r>
              <a:rPr lang="en-GB" sz="2400" dirty="0"/>
              <a:t> </a:t>
            </a:r>
            <a:r>
              <a:rPr lang="en-GB" sz="2400" dirty="0" err="1"/>
              <a:t>ble</a:t>
            </a:r>
            <a:r>
              <a:rPr lang="en-GB" sz="2400" dirty="0"/>
              <a:t> </a:t>
            </a:r>
            <a:r>
              <a:rPr lang="en-GB" sz="2400" dirty="0" err="1"/>
              <a:t>innvilget</a:t>
            </a:r>
            <a:endParaRPr lang="en-GB" sz="2400" dirty="0"/>
          </a:p>
        </p:txBody>
      </p:sp>
    </p:spTree>
    <p:extLst>
      <p:ext uri="{BB962C8B-B14F-4D97-AF65-F5344CB8AC3E}">
        <p14:creationId xmlns:p14="http://schemas.microsoft.com/office/powerpoint/2010/main" val="224059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SR_Name"/>
          <p:cNvSpPr>
            <a:spLocks noGrp="1"/>
          </p:cNvSpPr>
          <p:nvPr>
            <p:ph type="body" sz="quarter" idx="13"/>
          </p:nvPr>
        </p:nvSpPr>
        <p:spPr>
          <a:xfrm>
            <a:off x="1306886" y="527538"/>
            <a:ext cx="3564659" cy="1324372"/>
          </a:xfrm>
        </p:spPr>
        <p:txBody>
          <a:bodyPr rtlCol="0"/>
          <a:lstStyle/>
          <a:p>
            <a:pPr rtl="0"/>
            <a:r>
              <a:rPr lang="en-GB" sz="4000" dirty="0" err="1"/>
              <a:t>Takk</a:t>
            </a:r>
            <a:r>
              <a:rPr lang="en-GB" sz="4000" dirty="0"/>
              <a:t> for </a:t>
            </a:r>
            <a:r>
              <a:rPr lang="en-GB" sz="4000" dirty="0" err="1"/>
              <a:t>oss</a:t>
            </a:r>
            <a:endParaRPr lang="en-gb" sz="4000" dirty="0"/>
          </a:p>
        </p:txBody>
      </p:sp>
      <p:sp>
        <p:nvSpPr>
          <p:cNvPr id="6" name="USR_Title"/>
          <p:cNvSpPr>
            <a:spLocks noGrp="1"/>
          </p:cNvSpPr>
          <p:nvPr>
            <p:ph type="body" sz="quarter" idx="14"/>
          </p:nvPr>
        </p:nvSpPr>
        <p:spPr>
          <a:xfrm>
            <a:off x="1306886" y="1821318"/>
            <a:ext cx="5235804" cy="2720905"/>
          </a:xfrm>
        </p:spPr>
        <p:txBody>
          <a:bodyPr rtlCol="0"/>
          <a:lstStyle/>
          <a:p>
            <a:pPr rtl="0"/>
            <a:endParaRPr lang="en-FI" sz="2400" dirty="0"/>
          </a:p>
          <a:p>
            <a:pPr rtl="0"/>
            <a:r>
              <a:rPr lang="sv-SE" sz="2400" dirty="0"/>
              <a:t>Anna Skogster</a:t>
            </a:r>
          </a:p>
          <a:p>
            <a:pPr rtl="0"/>
            <a:r>
              <a:rPr lang="sv-SE" sz="2400" dirty="0"/>
              <a:t>Senior </a:t>
            </a:r>
            <a:r>
              <a:rPr lang="sv-SE" sz="2400" dirty="0" err="1"/>
              <a:t>Adviser</a:t>
            </a:r>
            <a:endParaRPr lang="sv-SE" sz="2400" dirty="0"/>
          </a:p>
          <a:p>
            <a:pPr rtl="0"/>
            <a:r>
              <a:rPr lang="sv-SE" sz="2400" dirty="0">
                <a:hlinkClick r:id="rId4"/>
              </a:rPr>
              <a:t>anna.skogster@nordiskkulturkontakt.org</a:t>
            </a:r>
            <a:endParaRPr lang="sv-SE" sz="2400" dirty="0"/>
          </a:p>
          <a:p>
            <a:pPr rtl="0"/>
            <a:r>
              <a:rPr lang="sv-SE" sz="2400" dirty="0"/>
              <a:t>+358 10 583 1032</a:t>
            </a:r>
          </a:p>
          <a:p>
            <a:pPr rtl="0"/>
            <a:endParaRPr lang="sv-SE" sz="2400" dirty="0"/>
          </a:p>
          <a:p>
            <a:pPr rtl="0"/>
            <a:endParaRPr lang="en-GB" sz="2400" dirty="0"/>
          </a:p>
          <a:p>
            <a:pPr rtl="0"/>
            <a:endParaRPr lang="en-GB" sz="2400" dirty="0"/>
          </a:p>
          <a:p>
            <a:pPr rtl="0"/>
            <a:endParaRPr lang="da-DK" sz="2400" dirty="0"/>
          </a:p>
          <a:p>
            <a:pPr rtl="0"/>
            <a:endParaRPr lang="da-DK" sz="2400" dirty="0"/>
          </a:p>
        </p:txBody>
      </p:sp>
      <p:sp>
        <p:nvSpPr>
          <p:cNvPr id="9" name="USR_Address"/>
          <p:cNvSpPr>
            <a:spLocks noGrp="1"/>
          </p:cNvSpPr>
          <p:nvPr>
            <p:ph type="body" sz="quarter" idx="17"/>
          </p:nvPr>
        </p:nvSpPr>
        <p:spPr>
          <a:xfrm>
            <a:off x="1306886" y="4877697"/>
            <a:ext cx="8099422" cy="355516"/>
          </a:xfrm>
        </p:spPr>
        <p:txBody>
          <a:bodyPr rtlCol="0"/>
          <a:lstStyle/>
          <a:p>
            <a:pPr rtl="0"/>
            <a:r>
              <a:rPr lang="en-gb" sz="2400" dirty="0"/>
              <a:t>www.nordiskkulturkontakt.org</a:t>
            </a:r>
          </a:p>
          <a:p>
            <a:pPr rtl="0"/>
            <a:endParaRPr lang="da-DK" sz="2400" dirty="0"/>
          </a:p>
        </p:txBody>
      </p:sp>
      <p:pic>
        <p:nvPicPr>
          <p:cNvPr id="12"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6367" y="5568688"/>
            <a:ext cx="1024842" cy="580098"/>
          </a:xfrm>
          <a:prstGeom prst="rect">
            <a:avLst/>
          </a:prstGeom>
        </p:spPr>
      </p:pic>
      <p:pic>
        <p:nvPicPr>
          <p:cNvPr id="13" name="Bildobjekt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6887" y="5553030"/>
            <a:ext cx="611414" cy="611414"/>
          </a:xfrm>
          <a:prstGeom prst="rect">
            <a:avLst/>
          </a:prstGeom>
        </p:spPr>
      </p:pic>
      <p:sp>
        <p:nvSpPr>
          <p:cNvPr id="16" name="textruta 15"/>
          <p:cNvSpPr txBox="1"/>
          <p:nvPr/>
        </p:nvSpPr>
        <p:spPr>
          <a:xfrm>
            <a:off x="2890806" y="5689460"/>
            <a:ext cx="2813537" cy="369332"/>
          </a:xfrm>
          <a:prstGeom prst="rect">
            <a:avLst/>
          </a:prstGeom>
          <a:noFill/>
        </p:spPr>
        <p:txBody>
          <a:bodyPr wrap="square" lIns="0" tIns="0" rIns="0" bIns="0" rtlCol="0">
            <a:spAutoFit/>
          </a:bodyPr>
          <a:lstStyle/>
          <a:p>
            <a:pPr rtl="0"/>
            <a:r>
              <a:rPr lang="en-gb" sz="2400">
                <a:solidFill>
                  <a:srgbClr val="006EB6"/>
                </a:solidFill>
              </a:rPr>
              <a:t>nordiskkulturkontakt</a:t>
            </a:r>
            <a:endParaRPr lang="da-DK" sz="2400" dirty="0">
              <a:solidFill>
                <a:srgbClr val="006EB6"/>
              </a:solidFill>
            </a:endParaRPr>
          </a:p>
        </p:txBody>
      </p:sp>
      <p:sp>
        <p:nvSpPr>
          <p:cNvPr id="2" name="USR_Title">
            <a:extLst>
              <a:ext uri="{FF2B5EF4-FFF2-40B4-BE49-F238E27FC236}">
                <a16:creationId xmlns:a16="http://schemas.microsoft.com/office/drawing/2014/main" id="{73527D83-2558-95AE-5288-B0470470B8A5}"/>
              </a:ext>
            </a:extLst>
          </p:cNvPr>
          <p:cNvSpPr txBox="1">
            <a:spLocks/>
          </p:cNvSpPr>
          <p:nvPr/>
        </p:nvSpPr>
        <p:spPr>
          <a:xfrm>
            <a:off x="6788406" y="1821317"/>
            <a:ext cx="5235804" cy="27209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rgbClr val="006EB6"/>
                </a:solidFill>
                <a:latin typeface="+mn-lt"/>
                <a:ea typeface="+mn-ea"/>
                <a:cs typeface="+mn-cs"/>
              </a:defRPr>
            </a:lvl1pPr>
            <a:lvl2pPr marL="720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rgbClr val="006EB6"/>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9pPr>
          </a:lstStyle>
          <a:p>
            <a:endParaRPr lang="en-FI" sz="2400"/>
          </a:p>
          <a:p>
            <a:r>
              <a:rPr lang="sv-SE" sz="2400" dirty="0"/>
              <a:t>Geir Lindahl</a:t>
            </a:r>
          </a:p>
          <a:p>
            <a:r>
              <a:rPr lang="sv-SE" sz="2400" dirty="0"/>
              <a:t>Senior </a:t>
            </a:r>
            <a:r>
              <a:rPr lang="sv-SE" sz="2400" dirty="0" err="1"/>
              <a:t>Adviser</a:t>
            </a:r>
            <a:endParaRPr lang="sv-SE" sz="2400" dirty="0"/>
          </a:p>
          <a:p>
            <a:r>
              <a:rPr lang="sv-SE" sz="2400" dirty="0">
                <a:hlinkClick r:id="rId7"/>
              </a:rPr>
              <a:t>geir.lindahl@nordiskkulturkontakt.org</a:t>
            </a:r>
            <a:endParaRPr lang="sv-SE" sz="2400" dirty="0"/>
          </a:p>
          <a:p>
            <a:r>
              <a:rPr lang="sv-SE" sz="2400" dirty="0"/>
              <a:t>+358 50 401 6055</a:t>
            </a:r>
          </a:p>
          <a:p>
            <a:endParaRPr lang="sv-SE" sz="2400" dirty="0"/>
          </a:p>
          <a:p>
            <a:endParaRPr lang="en-GB" sz="2400" dirty="0"/>
          </a:p>
          <a:p>
            <a:endParaRPr lang="en-GB" sz="2400" dirty="0"/>
          </a:p>
          <a:p>
            <a:endParaRPr lang="da-DK" sz="2400" dirty="0"/>
          </a:p>
          <a:p>
            <a:endParaRPr lang="da-DK" sz="2400" dirty="0"/>
          </a:p>
        </p:txBody>
      </p:sp>
    </p:spTree>
    <p:custDataLst>
      <p:tags r:id="rId1"/>
    </p:custDataLst>
    <p:extLst>
      <p:ext uri="{BB962C8B-B14F-4D97-AF65-F5344CB8AC3E}">
        <p14:creationId xmlns:p14="http://schemas.microsoft.com/office/powerpoint/2010/main" val="1387066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D7F3F-D6F3-405B-9871-C377E15407C1}"/>
              </a:ext>
            </a:extLst>
          </p:cNvPr>
          <p:cNvSpPr>
            <a:spLocks noGrp="1"/>
          </p:cNvSpPr>
          <p:nvPr>
            <p:ph type="title"/>
          </p:nvPr>
        </p:nvSpPr>
        <p:spPr/>
        <p:txBody>
          <a:bodyPr/>
          <a:lstStyle/>
          <a:p>
            <a:r>
              <a:rPr lang="da-DK" dirty="0" err="1"/>
              <a:t>Prosjekteksempel</a:t>
            </a:r>
            <a:r>
              <a:rPr lang="da-DK" dirty="0"/>
              <a:t> </a:t>
            </a:r>
            <a:r>
              <a:rPr lang="da-DK" dirty="0">
                <a:ea typeface="+mj-lt"/>
                <a:cs typeface="+mj-lt"/>
              </a:rPr>
              <a:t>fra </a:t>
            </a:r>
            <a:r>
              <a:rPr lang="sv-FI" b="0" dirty="0">
                <a:ea typeface="+mj-lt"/>
                <a:cs typeface="+mj-lt"/>
              </a:rPr>
              <a:t>Kultur- </a:t>
            </a:r>
            <a:r>
              <a:rPr lang="sv-FI" b="0" dirty="0" err="1">
                <a:ea typeface="+mj-lt"/>
                <a:cs typeface="+mj-lt"/>
              </a:rPr>
              <a:t>og</a:t>
            </a:r>
            <a:r>
              <a:rPr lang="sv-FI" b="0" dirty="0">
                <a:ea typeface="+mj-lt"/>
                <a:cs typeface="+mj-lt"/>
              </a:rPr>
              <a:t> </a:t>
            </a:r>
            <a:r>
              <a:rPr lang="sv-FI" b="0" dirty="0" err="1">
                <a:ea typeface="+mj-lt"/>
                <a:cs typeface="+mj-lt"/>
              </a:rPr>
              <a:t>kunstprogrammet</a:t>
            </a:r>
            <a:endParaRPr lang="da-DK" dirty="0" err="1"/>
          </a:p>
        </p:txBody>
      </p:sp>
      <p:pic>
        <p:nvPicPr>
          <p:cNvPr id="3" name="Media på Internett 2" descr="Norden er en sang skapar gemenskap genom musiken">
            <a:hlinkClick r:id="" action="ppaction://media"/>
            <a:extLst>
              <a:ext uri="{FF2B5EF4-FFF2-40B4-BE49-F238E27FC236}">
                <a16:creationId xmlns:a16="http://schemas.microsoft.com/office/drawing/2014/main" id="{7B457325-A7F0-3264-73E4-FF0105DE6DA0}"/>
              </a:ext>
            </a:extLst>
          </p:cNvPr>
          <p:cNvPicPr>
            <a:picLocks noGrp="1" noRot="1" noChangeAspect="1"/>
          </p:cNvPicPr>
          <p:nvPr>
            <p:ph idx="1"/>
            <a:videoFile r:link="rId1"/>
          </p:nvPr>
        </p:nvPicPr>
        <p:blipFill>
          <a:blip r:embed="rId4"/>
          <a:stretch>
            <a:fillRect/>
          </a:stretch>
        </p:blipFill>
        <p:spPr>
          <a:xfrm>
            <a:off x="2741613" y="2162175"/>
            <a:ext cx="6704012" cy="3787775"/>
          </a:xfrm>
          <a:prstGeom prst="rect">
            <a:avLst/>
          </a:prstGeom>
        </p:spPr>
      </p:pic>
    </p:spTree>
    <p:extLst>
      <p:ext uri="{BB962C8B-B14F-4D97-AF65-F5344CB8AC3E}">
        <p14:creationId xmlns:p14="http://schemas.microsoft.com/office/powerpoint/2010/main" val="422556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674703" y="428351"/>
            <a:ext cx="5172325" cy="1285875"/>
          </a:xfrm>
        </p:spPr>
        <p:txBody>
          <a:bodyPr rtlCol="0"/>
          <a:lstStyle/>
          <a:p>
            <a:pPr rtl="0"/>
            <a:r>
              <a:rPr lang="en-GB" dirty="0" err="1"/>
              <a:t>Hva</a:t>
            </a:r>
            <a:r>
              <a:rPr lang="en-GB" dirty="0"/>
              <a:t> </a:t>
            </a:r>
            <a:r>
              <a:rPr lang="en-GB" dirty="0" err="1"/>
              <a:t>gjør</a:t>
            </a:r>
            <a:r>
              <a:rPr lang="en-GB" dirty="0"/>
              <a:t> vi</a:t>
            </a:r>
            <a:r>
              <a:rPr lang="en-gb" dirty="0"/>
              <a:t>?</a:t>
            </a:r>
          </a:p>
        </p:txBody>
      </p:sp>
      <p:sp>
        <p:nvSpPr>
          <p:cNvPr id="7" name="Platshållare för text 6"/>
          <p:cNvSpPr>
            <a:spLocks noGrp="1"/>
          </p:cNvSpPr>
          <p:nvPr>
            <p:ph type="body" sz="quarter" idx="15"/>
          </p:nvPr>
        </p:nvSpPr>
        <p:spPr>
          <a:xfrm>
            <a:off x="674703" y="1899138"/>
            <a:ext cx="4974745" cy="3686917"/>
          </a:xfrm>
        </p:spPr>
        <p:txBody>
          <a:bodyPr rtlCol="0"/>
          <a:lstStyle/>
          <a:p>
            <a:endParaRPr lang="en-GB" sz="2400" dirty="0">
              <a:solidFill>
                <a:schemeClr val="accent2"/>
              </a:solidFill>
              <a:latin typeface="+mj-lt"/>
            </a:endParaRPr>
          </a:p>
          <a:p>
            <a:r>
              <a:rPr lang="en-GB" sz="2400" dirty="0">
                <a:solidFill>
                  <a:schemeClr val="accent2"/>
                </a:solidFill>
                <a:latin typeface="+mj-lt"/>
              </a:rPr>
              <a:t>Arena </a:t>
            </a:r>
            <a:r>
              <a:rPr lang="en-GB" sz="2400" dirty="0" err="1">
                <a:solidFill>
                  <a:schemeClr val="accent2"/>
                </a:solidFill>
                <a:latin typeface="+mj-lt"/>
              </a:rPr>
              <a:t>og</a:t>
            </a:r>
            <a:r>
              <a:rPr lang="en-GB" sz="2400" dirty="0">
                <a:solidFill>
                  <a:schemeClr val="accent2"/>
                </a:solidFill>
                <a:latin typeface="+mj-lt"/>
              </a:rPr>
              <a:t> </a:t>
            </a:r>
            <a:r>
              <a:rPr lang="en-GB" sz="2400" dirty="0" err="1">
                <a:solidFill>
                  <a:schemeClr val="accent2"/>
                </a:solidFill>
                <a:latin typeface="+mj-lt"/>
              </a:rPr>
              <a:t>møteplass</a:t>
            </a:r>
            <a:r>
              <a:rPr lang="en-GB" sz="2400" dirty="0">
                <a:solidFill>
                  <a:schemeClr val="accent2"/>
                </a:solidFill>
                <a:latin typeface="+mj-lt"/>
              </a:rPr>
              <a:t> for </a:t>
            </a:r>
            <a:r>
              <a:rPr lang="en-GB" sz="2400" dirty="0" err="1">
                <a:solidFill>
                  <a:schemeClr val="accent2"/>
                </a:solidFill>
                <a:latin typeface="+mj-lt"/>
              </a:rPr>
              <a:t>nordisk</a:t>
            </a:r>
            <a:r>
              <a:rPr lang="en-GB" sz="2400" dirty="0">
                <a:solidFill>
                  <a:schemeClr val="accent2"/>
                </a:solidFill>
                <a:latin typeface="+mj-lt"/>
              </a:rPr>
              <a:t> kunst, kultur, </a:t>
            </a:r>
            <a:r>
              <a:rPr lang="en-GB" sz="2400" dirty="0" err="1">
                <a:solidFill>
                  <a:schemeClr val="accent2"/>
                </a:solidFill>
                <a:latin typeface="+mj-lt"/>
              </a:rPr>
              <a:t>språk</a:t>
            </a:r>
            <a:r>
              <a:rPr lang="en-GB" sz="2400" dirty="0">
                <a:solidFill>
                  <a:schemeClr val="accent2"/>
                </a:solidFill>
                <a:latin typeface="+mj-lt"/>
              </a:rPr>
              <a:t> </a:t>
            </a:r>
            <a:r>
              <a:rPr lang="en-GB" sz="2400" dirty="0" err="1">
                <a:solidFill>
                  <a:schemeClr val="accent2"/>
                </a:solidFill>
                <a:latin typeface="+mj-lt"/>
              </a:rPr>
              <a:t>og</a:t>
            </a:r>
            <a:r>
              <a:rPr lang="en-GB" sz="2400" dirty="0">
                <a:solidFill>
                  <a:schemeClr val="accent2"/>
                </a:solidFill>
                <a:latin typeface="+mj-lt"/>
              </a:rPr>
              <a:t> </a:t>
            </a:r>
            <a:r>
              <a:rPr lang="en-GB" sz="2400" dirty="0" err="1">
                <a:solidFill>
                  <a:schemeClr val="accent2"/>
                </a:solidFill>
                <a:latin typeface="+mj-lt"/>
              </a:rPr>
              <a:t>samfunnsdiskusjon</a:t>
            </a:r>
            <a:r>
              <a:rPr lang="en-GB" sz="2400" dirty="0">
                <a:solidFill>
                  <a:schemeClr val="accent2"/>
                </a:solidFill>
                <a:latin typeface="+mj-lt"/>
              </a:rPr>
              <a:t>. </a:t>
            </a:r>
            <a:endParaRPr lang="en-gb" sz="2400" dirty="0">
              <a:solidFill>
                <a:schemeClr val="accent2"/>
              </a:solidFill>
              <a:latin typeface="+mj-lt"/>
            </a:endParaRPr>
          </a:p>
          <a:p>
            <a:pPr marL="0" indent="0">
              <a:buNone/>
            </a:pPr>
            <a:endParaRPr lang="en-gb" sz="2400" dirty="0">
              <a:solidFill>
                <a:schemeClr val="accent2"/>
              </a:solidFill>
              <a:latin typeface="+mj-lt"/>
            </a:endParaRPr>
          </a:p>
          <a:p>
            <a:r>
              <a:rPr lang="en-GB" sz="2400" dirty="0">
                <a:solidFill>
                  <a:schemeClr val="accent2"/>
                </a:solidFill>
                <a:latin typeface="+mj-lt"/>
              </a:rPr>
              <a:t>Nordisk </a:t>
            </a:r>
            <a:r>
              <a:rPr lang="nb-NO" sz="2400" dirty="0">
                <a:solidFill>
                  <a:schemeClr val="accent2"/>
                </a:solidFill>
                <a:latin typeface="+mj-lt"/>
              </a:rPr>
              <a:t>bibliotek</a:t>
            </a:r>
            <a:endParaRPr lang="en-gb" sz="2400" dirty="0">
              <a:solidFill>
                <a:schemeClr val="accent2"/>
              </a:solidFill>
              <a:latin typeface="+mj-lt"/>
            </a:endParaRPr>
          </a:p>
          <a:p>
            <a:pPr marL="0" indent="0">
              <a:buNone/>
            </a:pPr>
            <a:endParaRPr lang="en-gb" sz="2400" dirty="0">
              <a:solidFill>
                <a:schemeClr val="accent2"/>
              </a:solidFill>
              <a:latin typeface="+mj-lt"/>
            </a:endParaRPr>
          </a:p>
          <a:p>
            <a:r>
              <a:rPr lang="en-GB" sz="2400" dirty="0" err="1">
                <a:solidFill>
                  <a:schemeClr val="accent2"/>
                </a:solidFill>
                <a:latin typeface="+mj-lt"/>
              </a:rPr>
              <a:t>Tilskuddsordninger</a:t>
            </a:r>
            <a:endParaRPr lang="en-gb" sz="2400" dirty="0">
              <a:solidFill>
                <a:schemeClr val="accent2"/>
              </a:solidFill>
              <a:latin typeface="+mj-lt"/>
            </a:endParaRPr>
          </a:p>
          <a:p>
            <a:pPr marL="0" indent="0">
              <a:buNone/>
            </a:pPr>
            <a:endParaRPr lang="en-gb" sz="2400" dirty="0">
              <a:solidFill>
                <a:schemeClr val="accent2"/>
              </a:solidFill>
              <a:latin typeface="+mj-lt"/>
            </a:endParaRPr>
          </a:p>
          <a:p>
            <a:pPr marL="0" indent="0" rtl="0">
              <a:buNone/>
            </a:pPr>
            <a:endParaRPr lang="en-GB" sz="2400" dirty="0">
              <a:solidFill>
                <a:schemeClr val="accent2"/>
              </a:solidFill>
              <a:latin typeface="+mj-lt"/>
            </a:endParaRPr>
          </a:p>
          <a:p>
            <a:pPr marL="0" indent="0" rtl="0">
              <a:buNone/>
            </a:pPr>
            <a:endParaRPr lang="en-GB" sz="2400" dirty="0">
              <a:solidFill>
                <a:schemeClr val="accent2"/>
              </a:solidFill>
              <a:latin typeface="+mj-lt"/>
            </a:endParaRPr>
          </a:p>
        </p:txBody>
      </p:sp>
      <p:pic>
        <p:nvPicPr>
          <p:cNvPr id="62" name="Platshållare för bild 61" descr="En bild som visar inomhus, person, bagage, flygplats&#10;&#10;Automatiskt genererad beskrivning">
            <a:extLst>
              <a:ext uri="{FF2B5EF4-FFF2-40B4-BE49-F238E27FC236}">
                <a16:creationId xmlns:a16="http://schemas.microsoft.com/office/drawing/2014/main" id="{6EE37525-0DE8-4ACE-A909-D3A731D399A8}"/>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ruta 9">
            <a:extLst>
              <a:ext uri="{FF2B5EF4-FFF2-40B4-BE49-F238E27FC236}">
                <a16:creationId xmlns:a16="http://schemas.microsoft.com/office/drawing/2014/main" id="{381DCC76-CA96-4F40-9287-17BA1BEB3A8A}"/>
              </a:ext>
            </a:extLst>
          </p:cNvPr>
          <p:cNvSpPr txBox="1"/>
          <p:nvPr/>
        </p:nvSpPr>
        <p:spPr>
          <a:xfrm>
            <a:off x="3288322" y="5941296"/>
            <a:ext cx="2558705" cy="400110"/>
          </a:xfrm>
          <a:prstGeom prst="rect">
            <a:avLst/>
          </a:prstGeom>
          <a:noFill/>
        </p:spPr>
        <p:txBody>
          <a:bodyPr wrap="square">
            <a:spAutoFit/>
          </a:bodyPr>
          <a:lstStyle/>
          <a:p>
            <a:r>
              <a:rPr lang="da-DK" sz="1000" dirty="0">
                <a:solidFill>
                  <a:schemeClr val="accent2"/>
                </a:solidFill>
              </a:rPr>
              <a:t>Image from Kom med, det gror i Nord </a:t>
            </a:r>
          </a:p>
          <a:p>
            <a:r>
              <a:rPr lang="da-DK" sz="1000" dirty="0">
                <a:solidFill>
                  <a:schemeClr val="accent2"/>
                </a:solidFill>
              </a:rPr>
              <a:t>Volt  2017</a:t>
            </a:r>
          </a:p>
        </p:txBody>
      </p:sp>
    </p:spTree>
    <p:extLst>
      <p:ext uri="{BB962C8B-B14F-4D97-AF65-F5344CB8AC3E}">
        <p14:creationId xmlns:p14="http://schemas.microsoft.com/office/powerpoint/2010/main" val="28907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E2106-40DA-4992-B48A-483A737C3A83}"/>
              </a:ext>
            </a:extLst>
          </p:cNvPr>
          <p:cNvSpPr>
            <a:spLocks noGrp="1"/>
          </p:cNvSpPr>
          <p:nvPr>
            <p:ph type="title"/>
          </p:nvPr>
        </p:nvSpPr>
        <p:spPr>
          <a:xfrm>
            <a:off x="656568" y="358755"/>
            <a:ext cx="10836932" cy="1285875"/>
          </a:xfrm>
        </p:spPr>
        <p:txBody>
          <a:bodyPr/>
          <a:lstStyle/>
          <a:p>
            <a:r>
              <a:rPr lang="sv-FI" dirty="0"/>
              <a:t>Tilskuddsordningene	</a:t>
            </a:r>
            <a:endParaRPr lang="en-FI" dirty="0"/>
          </a:p>
        </p:txBody>
      </p:sp>
      <p:sp>
        <p:nvSpPr>
          <p:cNvPr id="3" name="Platshållare för text 2">
            <a:extLst>
              <a:ext uri="{FF2B5EF4-FFF2-40B4-BE49-F238E27FC236}">
                <a16:creationId xmlns:a16="http://schemas.microsoft.com/office/drawing/2014/main" id="{94B9BD41-ADC1-423B-A2DA-BCFA85AED156}"/>
              </a:ext>
            </a:extLst>
          </p:cNvPr>
          <p:cNvSpPr>
            <a:spLocks noGrp="1"/>
          </p:cNvSpPr>
          <p:nvPr>
            <p:ph type="body" sz="quarter" idx="13"/>
          </p:nvPr>
        </p:nvSpPr>
        <p:spPr>
          <a:xfrm>
            <a:off x="683884" y="1644630"/>
            <a:ext cx="10782300" cy="4488156"/>
          </a:xfrm>
        </p:spPr>
        <p:txBody>
          <a:bodyPr/>
          <a:lstStyle/>
          <a:p>
            <a:pPr marL="457200" indent="-457200">
              <a:buFont typeface="Wingdings" panose="05000000000000000000" pitchFamily="2" charset="2"/>
              <a:buChar char="Ø"/>
            </a:pPr>
            <a:r>
              <a:rPr lang="sv-FI" dirty="0"/>
              <a:t>Det nordisk-baltiske moblitetsprogrammet (1,7 euro 2022)</a:t>
            </a:r>
          </a:p>
          <a:p>
            <a:pPr marL="457200" indent="-457200">
              <a:buFont typeface="Arial" panose="020B0604020202020204" pitchFamily="34" charset="0"/>
              <a:buChar char="•"/>
            </a:pPr>
            <a:r>
              <a:rPr lang="sv-FI" sz="1600" dirty="0"/>
              <a:t>Mobilitet for enkeltpersoner</a:t>
            </a:r>
          </a:p>
          <a:p>
            <a:pPr marL="457200" indent="-457200">
              <a:buFont typeface="Arial" panose="020B0604020202020204" pitchFamily="34" charset="0"/>
              <a:buChar char="•"/>
            </a:pPr>
            <a:r>
              <a:rPr lang="sv-FI" sz="1600" dirty="0"/>
              <a:t>Nettverksbygging for kulturaktører</a:t>
            </a:r>
          </a:p>
          <a:p>
            <a:pPr marL="457200" indent="-457200">
              <a:buFont typeface="Arial" panose="020B0604020202020204" pitchFamily="34" charset="0"/>
              <a:buChar char="•"/>
            </a:pPr>
            <a:r>
              <a:rPr lang="sv-FI" sz="1600" dirty="0"/>
              <a:t>Støtte for residenssentre</a:t>
            </a:r>
          </a:p>
          <a:p>
            <a:pPr>
              <a:buNone/>
            </a:pPr>
            <a:endParaRPr lang="sv-FI" sz="1600" dirty="0"/>
          </a:p>
          <a:p>
            <a:pPr marL="457200" indent="-457200">
              <a:buFont typeface="Wingdings" panose="05000000000000000000" pitchFamily="2" charset="2"/>
              <a:buChar char="Ø"/>
            </a:pPr>
            <a:r>
              <a:rPr lang="sv-FI" dirty="0"/>
              <a:t>Kultur- og kunstprogrammet (2,2 euro 2022)</a:t>
            </a:r>
          </a:p>
          <a:p>
            <a:pPr>
              <a:buNone/>
            </a:pPr>
            <a:endParaRPr lang="sv-FI" dirty="0"/>
          </a:p>
          <a:p>
            <a:pPr marL="457200" indent="-457200">
              <a:buFont typeface="Wingdings" panose="05000000000000000000" pitchFamily="2" charset="2"/>
              <a:buChar char="Ø"/>
            </a:pPr>
            <a:r>
              <a:rPr lang="sv-FI" dirty="0"/>
              <a:t>Volt (220 000 euro 2022)</a:t>
            </a:r>
          </a:p>
          <a:p>
            <a:pPr>
              <a:buNone/>
            </a:pPr>
            <a:endParaRPr lang="sv-FI" dirty="0"/>
          </a:p>
          <a:p>
            <a:pPr marL="457200" indent="-457200">
              <a:buFont typeface="Wingdings" panose="05000000000000000000" pitchFamily="2" charset="2"/>
              <a:buChar char="Ø"/>
            </a:pPr>
            <a:r>
              <a:rPr lang="sv-FI" dirty="0"/>
              <a:t>Norden 0-30 (700 000 euro 2022)</a:t>
            </a:r>
          </a:p>
          <a:p>
            <a:pPr marL="457200" indent="-457200">
              <a:buFont typeface="Wingdings" panose="05000000000000000000" pitchFamily="2" charset="2"/>
              <a:buChar char="Ø"/>
            </a:pPr>
            <a:endParaRPr lang="sv-FI" dirty="0"/>
          </a:p>
          <a:p>
            <a:pPr marL="457200" indent="-457200">
              <a:buFont typeface="Wingdings" panose="05000000000000000000" pitchFamily="2" charset="2"/>
              <a:buChar char="Ø"/>
            </a:pPr>
            <a:r>
              <a:rPr lang="sv-FI" dirty="0"/>
              <a:t>Demos (130 000 euro 2022)</a:t>
            </a:r>
            <a:endParaRPr lang="en-FI" dirty="0"/>
          </a:p>
        </p:txBody>
      </p:sp>
    </p:spTree>
    <p:extLst>
      <p:ext uri="{BB962C8B-B14F-4D97-AF65-F5344CB8AC3E}">
        <p14:creationId xmlns:p14="http://schemas.microsoft.com/office/powerpoint/2010/main" val="29247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146556F-964E-4BFE-BE36-2461C859E1EC}"/>
              </a:ext>
            </a:extLst>
          </p:cNvPr>
          <p:cNvSpPr>
            <a:spLocks noGrp="1"/>
          </p:cNvSpPr>
          <p:nvPr>
            <p:ph sz="quarter" idx="15"/>
          </p:nvPr>
        </p:nvSpPr>
        <p:spPr>
          <a:xfrm>
            <a:off x="693737" y="1920240"/>
            <a:ext cx="5164138" cy="4029710"/>
          </a:xfrm>
        </p:spPr>
        <p:txBody>
          <a:bodyPr rtlCol="0">
            <a:normAutofit/>
          </a:bodyPr>
          <a:lstStyle/>
          <a:p>
            <a:pPr marL="0" indent="0" rtl="0">
              <a:spcAft>
                <a:spcPts val="600"/>
              </a:spcAft>
              <a:buNone/>
            </a:pPr>
            <a:r>
              <a:rPr lang="en-GB" sz="2400" i="1" dirty="0" err="1"/>
              <a:t>Styrke</a:t>
            </a:r>
            <a:r>
              <a:rPr lang="en-GB" sz="2400" i="1" dirty="0"/>
              <a:t> </a:t>
            </a:r>
            <a:r>
              <a:rPr lang="en-GB" sz="2400" i="1" dirty="0" err="1"/>
              <a:t>samarbeidet</a:t>
            </a:r>
            <a:r>
              <a:rPr lang="en-GB" sz="2400" i="1" dirty="0"/>
              <a:t> </a:t>
            </a:r>
            <a:r>
              <a:rPr lang="en-GB" sz="2400" i="1" dirty="0" err="1"/>
              <a:t>innenfor</a:t>
            </a:r>
            <a:r>
              <a:rPr lang="en-GB" sz="2400" i="1" dirty="0"/>
              <a:t> kunst- </a:t>
            </a:r>
            <a:r>
              <a:rPr lang="en-GB" sz="2400" i="1" dirty="0" err="1"/>
              <a:t>og</a:t>
            </a:r>
            <a:r>
              <a:rPr lang="en-GB" sz="2400" i="1" dirty="0"/>
              <a:t> </a:t>
            </a:r>
            <a:r>
              <a:rPr lang="en-GB" sz="2400" i="1" dirty="0" err="1"/>
              <a:t>kulturfeltet</a:t>
            </a:r>
            <a:r>
              <a:rPr lang="en-GB" sz="2400" i="1" dirty="0"/>
              <a:t> I de </a:t>
            </a:r>
            <a:r>
              <a:rPr lang="en-GB" sz="2400" i="1" dirty="0" err="1"/>
              <a:t>nordiske</a:t>
            </a:r>
            <a:r>
              <a:rPr lang="en-GB" sz="2400" i="1" dirty="0"/>
              <a:t> </a:t>
            </a:r>
            <a:r>
              <a:rPr lang="en-GB" sz="2400" i="1" dirty="0" err="1"/>
              <a:t>og</a:t>
            </a:r>
            <a:r>
              <a:rPr lang="en-GB" sz="2400" i="1" dirty="0"/>
              <a:t> </a:t>
            </a:r>
            <a:r>
              <a:rPr lang="en-GB" sz="2400" i="1" dirty="0" err="1"/>
              <a:t>baltiske</a:t>
            </a:r>
            <a:r>
              <a:rPr lang="en-GB" sz="2400" i="1" dirty="0"/>
              <a:t> </a:t>
            </a:r>
            <a:r>
              <a:rPr lang="en-GB" sz="2400" i="1" dirty="0" err="1"/>
              <a:t>landene</a:t>
            </a:r>
            <a:r>
              <a:rPr lang="en-gb" sz="2400" i="1" dirty="0"/>
              <a:t>. </a:t>
            </a:r>
            <a:endParaRPr lang="en-FI" sz="2400" i="1"/>
          </a:p>
          <a:p>
            <a:pPr marL="0" indent="0" rtl="0">
              <a:spcAft>
                <a:spcPts val="600"/>
              </a:spcAft>
              <a:buNone/>
            </a:pPr>
            <a:endParaRPr lang="en-FI" sz="2400" i="1"/>
          </a:p>
          <a:p>
            <a:pPr marL="0" indent="0" rtl="0">
              <a:spcAft>
                <a:spcPts val="600"/>
              </a:spcAft>
              <a:buNone/>
            </a:pPr>
            <a:r>
              <a:rPr lang="sv-FI" sz="2400" i="1" dirty="0"/>
              <a:t>Programmene:</a:t>
            </a:r>
          </a:p>
          <a:p>
            <a:pPr>
              <a:spcAft>
                <a:spcPts val="600"/>
              </a:spcAft>
            </a:pPr>
            <a:r>
              <a:rPr lang="sv-FI" sz="2400" i="1" dirty="0"/>
              <a:t>Mobilitet for enkeltpersoner</a:t>
            </a:r>
          </a:p>
          <a:p>
            <a:pPr>
              <a:spcAft>
                <a:spcPts val="600"/>
              </a:spcAft>
            </a:pPr>
            <a:r>
              <a:rPr lang="sv-FI" sz="2400" i="1" dirty="0"/>
              <a:t>Nettverskbygging for kulturaktører</a:t>
            </a:r>
          </a:p>
          <a:p>
            <a:pPr>
              <a:spcAft>
                <a:spcPts val="600"/>
              </a:spcAft>
            </a:pPr>
            <a:r>
              <a:rPr lang="sv-FI" sz="2400" i="1" dirty="0"/>
              <a:t>Støtte for residenssentre</a:t>
            </a:r>
            <a:endParaRPr lang="en-FI" sz="2400" i="1"/>
          </a:p>
        </p:txBody>
      </p:sp>
      <p:pic>
        <p:nvPicPr>
          <p:cNvPr id="9" name="Platshållare för bild 8" descr="En bild som visar utomhus, cykel, byggnad, person&#10;&#10;Automatiskt genererad beskrivning">
            <a:extLst>
              <a:ext uri="{FF2B5EF4-FFF2-40B4-BE49-F238E27FC236}">
                <a16:creationId xmlns:a16="http://schemas.microsoft.com/office/drawing/2014/main" id="{70FB6B86-20F6-4B18-A14B-79007B68CEF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r="151"/>
          <a:stretch/>
        </p:blipFill>
        <p:spPr>
          <a:xfrm>
            <a:off x="6094800" y="10"/>
            <a:ext cx="6094413" cy="6857990"/>
          </a:xfrm>
          <a:noFill/>
        </p:spPr>
      </p:pic>
      <p:sp>
        <p:nvSpPr>
          <p:cNvPr id="2" name="Rubrik 1">
            <a:extLst>
              <a:ext uri="{FF2B5EF4-FFF2-40B4-BE49-F238E27FC236}">
                <a16:creationId xmlns:a16="http://schemas.microsoft.com/office/drawing/2014/main" id="{8347C976-1D70-4DE1-A37B-AAA0D3985D53}"/>
              </a:ext>
            </a:extLst>
          </p:cNvPr>
          <p:cNvSpPr>
            <a:spLocks noGrp="1"/>
          </p:cNvSpPr>
          <p:nvPr>
            <p:ph type="title"/>
          </p:nvPr>
        </p:nvSpPr>
        <p:spPr>
          <a:xfrm>
            <a:off x="656568" y="391028"/>
            <a:ext cx="4736133" cy="1285875"/>
          </a:xfrm>
        </p:spPr>
        <p:txBody>
          <a:bodyPr rtlCol="0" anchor="t">
            <a:normAutofit fontScale="90000"/>
          </a:bodyPr>
          <a:lstStyle/>
          <a:p>
            <a:pPr rtl="0"/>
            <a:r>
              <a:rPr lang="en-GB" sz="4100" dirty="0"/>
              <a:t>Det </a:t>
            </a:r>
            <a:r>
              <a:rPr lang="en-GB" sz="4100" dirty="0" err="1"/>
              <a:t>nordisk-baltiske</a:t>
            </a:r>
            <a:r>
              <a:rPr lang="en-GB" sz="4100" dirty="0"/>
              <a:t> </a:t>
            </a:r>
            <a:r>
              <a:rPr lang="en-GB" sz="4100" dirty="0" err="1"/>
              <a:t>moblitetsprogrammet</a:t>
            </a:r>
            <a:r>
              <a:rPr lang="en-GB" sz="4100" dirty="0"/>
              <a:t> </a:t>
            </a:r>
            <a:endParaRPr lang="en-FI" sz="4100"/>
          </a:p>
        </p:txBody>
      </p:sp>
    </p:spTree>
    <p:extLst>
      <p:ext uri="{BB962C8B-B14F-4D97-AF65-F5344CB8AC3E}">
        <p14:creationId xmlns:p14="http://schemas.microsoft.com/office/powerpoint/2010/main" val="395903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5AA9-2025-4DD9-9184-EFE7E0EB09F7}"/>
              </a:ext>
            </a:extLst>
          </p:cNvPr>
          <p:cNvSpPr>
            <a:spLocks noGrp="1"/>
          </p:cNvSpPr>
          <p:nvPr>
            <p:ph type="title"/>
          </p:nvPr>
        </p:nvSpPr>
        <p:spPr/>
        <p:txBody>
          <a:bodyPr/>
          <a:lstStyle/>
          <a:p>
            <a:r>
              <a:rPr lang="en-GB" dirty="0" err="1">
                <a:ea typeface="+mj-lt"/>
                <a:cs typeface="+mj-lt"/>
              </a:rPr>
              <a:t>Mobilitet</a:t>
            </a:r>
            <a:r>
              <a:rPr lang="en-GB" dirty="0">
                <a:ea typeface="+mj-lt"/>
                <a:cs typeface="+mj-lt"/>
              </a:rPr>
              <a:t> for </a:t>
            </a:r>
            <a:r>
              <a:rPr lang="en-GB" dirty="0" err="1">
                <a:ea typeface="+mj-lt"/>
                <a:cs typeface="+mj-lt"/>
              </a:rPr>
              <a:t>enkeltpersoner</a:t>
            </a:r>
            <a:r>
              <a:rPr lang="en-GB" dirty="0">
                <a:ea typeface="+mj-lt"/>
                <a:cs typeface="+mj-lt"/>
              </a:rPr>
              <a:t>  </a:t>
            </a:r>
            <a:endParaRPr lang="nb-NO" dirty="0"/>
          </a:p>
        </p:txBody>
      </p:sp>
      <p:sp>
        <p:nvSpPr>
          <p:cNvPr id="3" name="Content Placeholder 2">
            <a:extLst>
              <a:ext uri="{FF2B5EF4-FFF2-40B4-BE49-F238E27FC236}">
                <a16:creationId xmlns:a16="http://schemas.microsoft.com/office/drawing/2014/main" id="{62DF80F8-6A0F-462B-968D-3F1DA18C2EDB}"/>
              </a:ext>
            </a:extLst>
          </p:cNvPr>
          <p:cNvSpPr>
            <a:spLocks noGrp="1"/>
          </p:cNvSpPr>
          <p:nvPr>
            <p:ph type="body" sz="quarter" idx="15"/>
          </p:nvPr>
        </p:nvSpPr>
        <p:spPr>
          <a:xfrm>
            <a:off x="684384" y="1430227"/>
            <a:ext cx="7740144" cy="4741973"/>
          </a:xfrm>
        </p:spPr>
        <p:txBody>
          <a:bodyPr vert="horz" lIns="0" tIns="0" rIns="0" bIns="0" rtlCol="0" anchor="t">
            <a:noAutofit/>
          </a:bodyPr>
          <a:lstStyle/>
          <a:p>
            <a:pPr marL="0" indent="0">
              <a:spcAft>
                <a:spcPts val="600"/>
              </a:spcAft>
              <a:buNone/>
            </a:pPr>
            <a:r>
              <a:rPr lang="sv-FI" sz="2400" dirty="0"/>
              <a:t>Reisestøtte til sammenhengende reise innen Norden/Baltikum</a:t>
            </a:r>
          </a:p>
          <a:p>
            <a:pPr>
              <a:spcAft>
                <a:spcPts val="600"/>
              </a:spcAft>
            </a:pPr>
            <a:r>
              <a:rPr lang="sv-FI" sz="2400" dirty="0"/>
              <a:t> Samarbeid, utstilling, detakelse på konferanser, research etc.</a:t>
            </a:r>
          </a:p>
          <a:p>
            <a:pPr>
              <a:spcAft>
                <a:spcPts val="600"/>
              </a:spcAft>
            </a:pPr>
            <a:r>
              <a:rPr lang="sv-FI" sz="2400" dirty="0"/>
              <a:t>Max 14 dager</a:t>
            </a:r>
          </a:p>
          <a:p>
            <a:pPr>
              <a:spcAft>
                <a:spcPts val="600"/>
              </a:spcAft>
            </a:pPr>
            <a:r>
              <a:rPr lang="sv-FI" sz="2400" dirty="0"/>
              <a:t>Priskalkulator som angir automatisk søknadssum. </a:t>
            </a:r>
          </a:p>
          <a:p>
            <a:pPr>
              <a:spcAft>
                <a:spcPts val="600"/>
              </a:spcAft>
            </a:pPr>
            <a:r>
              <a:rPr lang="nb-NO" sz="2400" dirty="0"/>
              <a:t>Støtten kan også dekke flere destinasjoner innenfor samme prosjekt.</a:t>
            </a:r>
            <a:r>
              <a:rPr lang="sv-FI" sz="2400" dirty="0"/>
              <a:t> </a:t>
            </a:r>
          </a:p>
          <a:p>
            <a:pPr>
              <a:spcAft>
                <a:spcPts val="600"/>
              </a:spcAft>
            </a:pPr>
            <a:r>
              <a:rPr lang="sv-FI" sz="2400" dirty="0"/>
              <a:t>Tilpasset søkere med nedsatt funksjonsevne.</a:t>
            </a:r>
          </a:p>
          <a:p>
            <a:pPr>
              <a:spcAft>
                <a:spcPts val="600"/>
              </a:spcAft>
            </a:pPr>
            <a:r>
              <a:rPr lang="sv-FI" sz="2400" dirty="0"/>
              <a:t>Bedømmes utfra: Samarbeidsmuligheter, kvalitet og innhold og nordisk-baltisk dimensjon</a:t>
            </a:r>
            <a:r>
              <a:rPr lang="sv-FI" i="1" dirty="0"/>
              <a:t>. </a:t>
            </a:r>
          </a:p>
          <a:p>
            <a:pPr>
              <a:spcAft>
                <a:spcPts val="600"/>
              </a:spcAft>
            </a:pPr>
            <a:endParaRPr lang="sv-FI" i="1" dirty="0"/>
          </a:p>
          <a:p>
            <a:pPr>
              <a:spcAft>
                <a:spcPts val="600"/>
              </a:spcAft>
            </a:pPr>
            <a:endParaRPr lang="en-US" dirty="0"/>
          </a:p>
          <a:p>
            <a:pPr marL="0" indent="0">
              <a:buNone/>
            </a:pPr>
            <a:endParaRPr lang="en-FI" sz="1000" dirty="0"/>
          </a:p>
          <a:p>
            <a:pPr marL="0" indent="0">
              <a:buNone/>
            </a:pPr>
            <a:endParaRPr lang="en-FI" sz="1000" dirty="0"/>
          </a:p>
          <a:p>
            <a:pPr marL="0" indent="0">
              <a:buNone/>
            </a:pPr>
            <a:endParaRPr lang="en-US" sz="1000" dirty="0"/>
          </a:p>
        </p:txBody>
      </p:sp>
      <p:pic>
        <p:nvPicPr>
          <p:cNvPr id="6" name="Picture Placeholder 5">
            <a:extLst>
              <a:ext uri="{FF2B5EF4-FFF2-40B4-BE49-F238E27FC236}">
                <a16:creationId xmlns:a16="http://schemas.microsoft.com/office/drawing/2014/main" id="{1BE55240-4439-4DF6-A660-5A850761C83B}"/>
              </a:ext>
            </a:extLst>
          </p:cNvPr>
          <p:cNvPicPr>
            <a:picLocks noGrp="1" noChangeAspect="1"/>
          </p:cNvPicPr>
          <p:nvPr>
            <p:ph type="pic" sz="quarter" idx="14"/>
          </p:nvPr>
        </p:nvPicPr>
        <p:blipFill>
          <a:blip r:embed="rId3"/>
          <a:srcRect l="31752" r="31752"/>
          <a:stretch>
            <a:fillRect/>
          </a:stretch>
        </p:blipFill>
        <p:spPr>
          <a:xfrm>
            <a:off x="8507979" y="0"/>
            <a:ext cx="3948860" cy="6858000"/>
          </a:xfrm>
          <a:prstGeom prst="rect">
            <a:avLst/>
          </a:prstGeom>
        </p:spPr>
      </p:pic>
    </p:spTree>
    <p:extLst>
      <p:ext uri="{BB962C8B-B14F-4D97-AF65-F5344CB8AC3E}">
        <p14:creationId xmlns:p14="http://schemas.microsoft.com/office/powerpoint/2010/main" val="151663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vert="horz" lIns="0" tIns="0" rIns="0" bIns="0" rtlCol="0" anchor="t">
            <a:noAutofit/>
          </a:bodyPr>
          <a:lstStyle/>
          <a:p>
            <a:pPr marL="0" indent="0" rtl="0">
              <a:buNone/>
            </a:pPr>
            <a:endParaRPr lang="da-DK" sz="3200" dirty="0">
              <a:solidFill>
                <a:schemeClr val="accent2"/>
              </a:solidFill>
            </a:endParaRPr>
          </a:p>
          <a:p>
            <a:pPr marL="0" indent="0" rtl="0">
              <a:buNone/>
            </a:pPr>
            <a:r>
              <a:rPr lang="nb-NO" sz="2400" dirty="0"/>
              <a:t>Nettverksstøtte muliggjør møter og utveksling av ideer og kunnskap mellom kunstnere og fagfolk innen kunst- og kulturfeltet</a:t>
            </a:r>
          </a:p>
          <a:p>
            <a:pPr marL="0" indent="0" rtl="0">
              <a:buNone/>
            </a:pPr>
            <a:endParaRPr lang="nb-NO" sz="2400" dirty="0"/>
          </a:p>
          <a:p>
            <a:pPr marL="467995" indent="-467995" rtl="0"/>
            <a:r>
              <a:rPr lang="nb-NO" sz="2400" dirty="0"/>
              <a:t>Støtte kan gis til nettverk med partnere fra tre nordiske og/eller baltiske land</a:t>
            </a:r>
          </a:p>
          <a:p>
            <a:pPr marL="0" indent="0" rtl="0">
              <a:buNone/>
            </a:pPr>
            <a:endParaRPr lang="nb-NO" sz="2400" dirty="0"/>
          </a:p>
          <a:p>
            <a:pPr marL="467995" indent="-467995" rtl="0"/>
            <a:r>
              <a:rPr lang="nb-NO" sz="2400" dirty="0"/>
              <a:t>Kortsiktig nettverksstøtte: opptil €20 000 (maks. 70 % av det totale budsjettet)</a:t>
            </a:r>
          </a:p>
          <a:p>
            <a:pPr marL="467995" indent="-467995" rtl="0"/>
            <a:r>
              <a:rPr lang="nb-NO" sz="2400" dirty="0"/>
              <a:t>Langsiktig nettverksstøtte: opptil €100 000 (maks. 50 % av totalbudsjettet)</a:t>
            </a:r>
            <a:endParaRPr lang="da-DK" sz="2400" dirty="0">
              <a:solidFill>
                <a:schemeClr val="accent2"/>
              </a:solidFill>
            </a:endParaRPr>
          </a:p>
        </p:txBody>
      </p:sp>
      <p:sp>
        <p:nvSpPr>
          <p:cNvPr id="2" name="Title 1"/>
          <p:cNvSpPr>
            <a:spLocks noGrp="1"/>
          </p:cNvSpPr>
          <p:nvPr>
            <p:ph type="title"/>
          </p:nvPr>
        </p:nvSpPr>
        <p:spPr/>
        <p:txBody>
          <a:bodyPr rtlCol="0"/>
          <a:lstStyle/>
          <a:p>
            <a:pPr rtl="0"/>
            <a:r>
              <a:rPr lang="en-GB" dirty="0" err="1"/>
              <a:t>Nettverskbygging</a:t>
            </a:r>
            <a:r>
              <a:rPr lang="en-GB" dirty="0"/>
              <a:t> for </a:t>
            </a:r>
            <a:r>
              <a:rPr lang="en-GB" dirty="0" err="1"/>
              <a:t>kulturaktører</a:t>
            </a:r>
            <a:endParaRPr lang="en-gb" dirty="0"/>
          </a:p>
        </p:txBody>
      </p:sp>
    </p:spTree>
    <p:custDataLst>
      <p:tags r:id="rId1"/>
    </p:custDataLst>
    <p:extLst>
      <p:ext uri="{BB962C8B-B14F-4D97-AF65-F5344CB8AC3E}">
        <p14:creationId xmlns:p14="http://schemas.microsoft.com/office/powerpoint/2010/main" val="29163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vert="horz" lIns="0" tIns="0" rIns="0" bIns="0" rtlCol="0" anchor="t">
            <a:noAutofit/>
          </a:bodyPr>
          <a:lstStyle/>
          <a:p>
            <a:pPr marL="0" indent="0" rtl="0">
              <a:buNone/>
            </a:pPr>
            <a:r>
              <a:rPr lang="nb-NO" sz="2400" dirty="0"/>
              <a:t>Støtten gir nordiske og baltiske residenssentre muligheten til å invitere kunstnere fra andre nordiske og baltiske land.</a:t>
            </a:r>
          </a:p>
          <a:p>
            <a:pPr marL="467995" indent="-467995" rtl="0"/>
            <a:endParaRPr lang="nb-NO" sz="2400" dirty="0"/>
          </a:p>
          <a:p>
            <a:pPr marL="467995" indent="-467995" rtl="0"/>
            <a:r>
              <a:rPr lang="nb-NO" sz="2400" dirty="0"/>
              <a:t>Det kan gis støtte til residenssentre eller nye tiltak innenfor residens virksomhet.</a:t>
            </a:r>
          </a:p>
          <a:p>
            <a:pPr marL="0" indent="0" rtl="0">
              <a:buNone/>
            </a:pPr>
            <a:endParaRPr lang="nb-NO" sz="2400" dirty="0"/>
          </a:p>
          <a:p>
            <a:pPr marL="467995" indent="-467995" rtl="0"/>
            <a:r>
              <a:rPr lang="nb-NO" sz="2400" dirty="0"/>
              <a:t>Opp til €50 000 </a:t>
            </a:r>
          </a:p>
          <a:p>
            <a:pPr marL="467995" indent="-467995" rtl="0"/>
            <a:r>
              <a:rPr lang="nb-NO" sz="2400" dirty="0"/>
              <a:t>Støtten dekker opphold for minst 2 kunstnere bosatt i andre nordiske og/eller baltiske land.</a:t>
            </a:r>
            <a:endParaRPr lang="da-DK" sz="2400" dirty="0">
              <a:solidFill>
                <a:schemeClr val="accent2"/>
              </a:solidFill>
            </a:endParaRPr>
          </a:p>
          <a:p>
            <a:pPr marL="0" indent="0" rtl="0">
              <a:buNone/>
            </a:pPr>
            <a:endParaRPr lang="sv-SE" sz="2400" dirty="0">
              <a:solidFill>
                <a:schemeClr val="accent3">
                  <a:lumMod val="50000"/>
                </a:schemeClr>
              </a:solidFill>
            </a:endParaRPr>
          </a:p>
        </p:txBody>
      </p:sp>
      <p:sp>
        <p:nvSpPr>
          <p:cNvPr id="2" name="Title 1"/>
          <p:cNvSpPr>
            <a:spLocks noGrp="1"/>
          </p:cNvSpPr>
          <p:nvPr>
            <p:ph type="title"/>
          </p:nvPr>
        </p:nvSpPr>
        <p:spPr/>
        <p:txBody>
          <a:bodyPr rtlCol="0"/>
          <a:lstStyle/>
          <a:p>
            <a:pPr rtl="0"/>
            <a:r>
              <a:rPr lang="en-GB" dirty="0" err="1"/>
              <a:t>Støtte</a:t>
            </a:r>
            <a:r>
              <a:rPr lang="en-GB" dirty="0"/>
              <a:t> for </a:t>
            </a:r>
            <a:r>
              <a:rPr lang="en-GB" dirty="0" err="1"/>
              <a:t>residenssentre</a:t>
            </a:r>
            <a:endParaRPr lang="en-gb" dirty="0"/>
          </a:p>
        </p:txBody>
      </p:sp>
      <p:sp>
        <p:nvSpPr>
          <p:cNvPr id="5" name="Rektangel 4"/>
          <p:cNvSpPr/>
          <p:nvPr/>
        </p:nvSpPr>
        <p:spPr>
          <a:xfrm>
            <a:off x="7280366" y="644531"/>
            <a:ext cx="4804404" cy="369332"/>
          </a:xfrm>
          <a:prstGeom prst="rect">
            <a:avLst/>
          </a:prstGeom>
        </p:spPr>
        <p:txBody>
          <a:bodyPr wrap="square" rtlCol="0">
            <a:spAutoFit/>
          </a:bodyPr>
          <a:lstStyle/>
          <a:p>
            <a:pPr rtl="0"/>
            <a:endParaRPr lang="da-DK" i="1" dirty="0">
              <a:solidFill>
                <a:schemeClr val="accent2"/>
              </a:solidFill>
            </a:endParaRPr>
          </a:p>
        </p:txBody>
      </p:sp>
    </p:spTree>
    <p:custDataLst>
      <p:tags r:id="rId1"/>
    </p:custDataLst>
    <p:extLst>
      <p:ext uri="{BB962C8B-B14F-4D97-AF65-F5344CB8AC3E}">
        <p14:creationId xmlns:p14="http://schemas.microsoft.com/office/powerpoint/2010/main" val="121244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A446DF9-BAE9-4BE7-8109-72A802171A14}"/>
              </a:ext>
            </a:extLst>
          </p:cNvPr>
          <p:cNvSpPr>
            <a:spLocks noGrp="1"/>
          </p:cNvSpPr>
          <p:nvPr>
            <p:ph sz="quarter" idx="15"/>
          </p:nvPr>
        </p:nvSpPr>
        <p:spPr>
          <a:xfrm>
            <a:off x="693737" y="2345635"/>
            <a:ext cx="4698964" cy="3604315"/>
          </a:xfrm>
        </p:spPr>
        <p:txBody>
          <a:bodyPr rtlCol="0"/>
          <a:lstStyle/>
          <a:p>
            <a:pPr marL="0" indent="0">
              <a:buNone/>
            </a:pPr>
            <a:r>
              <a:rPr lang="en-GB" sz="2400" i="1" dirty="0" err="1"/>
              <a:t>Støtte</a:t>
            </a:r>
            <a:r>
              <a:rPr lang="en-GB" sz="2400" i="1" dirty="0"/>
              <a:t> </a:t>
            </a:r>
            <a:r>
              <a:rPr lang="en-GB" sz="2400" i="1" dirty="0" err="1"/>
              <a:t>til</a:t>
            </a:r>
            <a:r>
              <a:rPr lang="en-GB" sz="2400" i="1" dirty="0"/>
              <a:t> </a:t>
            </a:r>
            <a:r>
              <a:rPr lang="en-GB" sz="2400" i="1" dirty="0" err="1"/>
              <a:t>prosjekter</a:t>
            </a:r>
            <a:r>
              <a:rPr lang="en-GB" sz="2400" i="1" dirty="0"/>
              <a:t> </a:t>
            </a:r>
            <a:r>
              <a:rPr lang="en-GB" sz="2400" i="1" dirty="0" err="1"/>
              <a:t>innenfor</a:t>
            </a:r>
            <a:r>
              <a:rPr lang="en-GB" sz="2400" i="1" dirty="0"/>
              <a:t> alle kunst- </a:t>
            </a:r>
            <a:r>
              <a:rPr lang="en-GB" sz="2400" i="1" dirty="0" err="1"/>
              <a:t>og</a:t>
            </a:r>
            <a:r>
              <a:rPr lang="en-GB" sz="2400" i="1" dirty="0"/>
              <a:t> </a:t>
            </a:r>
            <a:r>
              <a:rPr lang="en-GB" sz="2400" i="1" dirty="0" err="1"/>
              <a:t>kulturområder</a:t>
            </a:r>
            <a:r>
              <a:rPr lang="en-GB" sz="2400" i="1" dirty="0"/>
              <a:t> </a:t>
            </a:r>
            <a:r>
              <a:rPr lang="en-GB" sz="2400" i="1" dirty="0" err="1"/>
              <a:t>i</a:t>
            </a:r>
            <a:r>
              <a:rPr lang="en-GB" sz="2400" i="1" dirty="0"/>
              <a:t> alle </a:t>
            </a:r>
            <a:r>
              <a:rPr lang="en-GB" sz="2400" i="1" dirty="0" err="1"/>
              <a:t>prosjektfaser</a:t>
            </a:r>
            <a:r>
              <a:rPr lang="en-GB" sz="2400" i="1" dirty="0"/>
              <a:t>. </a:t>
            </a:r>
            <a:endParaRPr lang="en-gb" sz="2400" i="1" dirty="0"/>
          </a:p>
          <a:p>
            <a:pPr marL="0" indent="0">
              <a:buNone/>
            </a:pPr>
            <a:endParaRPr lang="en-GB" sz="2400" i="1" dirty="0"/>
          </a:p>
          <a:p>
            <a:pPr marL="0" indent="0">
              <a:buNone/>
            </a:pPr>
            <a:r>
              <a:rPr lang="nb-NO" sz="2400" i="1" dirty="0"/>
              <a:t>Støtte kan søkes til prosjekter der det satses på kultur- og kunstproduksjoner og kreativt arbeid samt for å organiserer og gjennomføre prosjekter som utvikler kompetanse innenfor kunst- og kulturfeltet. </a:t>
            </a:r>
            <a:endParaRPr lang="da-DK" sz="2400" i="1" dirty="0"/>
          </a:p>
          <a:p>
            <a:endParaRPr lang="en-FI" dirty="0"/>
          </a:p>
        </p:txBody>
      </p:sp>
      <p:pic>
        <p:nvPicPr>
          <p:cNvPr id="15" name="Platshållare för bild 14">
            <a:extLst>
              <a:ext uri="{FF2B5EF4-FFF2-40B4-BE49-F238E27FC236}">
                <a16:creationId xmlns:a16="http://schemas.microsoft.com/office/drawing/2014/main" id="{CCAA442F-56AC-4D1C-9F62-B2F01B0F7CE2}"/>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0385" r="20385"/>
          <a:stretch/>
        </p:blipFill>
        <p:spPr/>
      </p:pic>
      <p:sp>
        <p:nvSpPr>
          <p:cNvPr id="14" name="Platshållare för sidfot 5">
            <a:extLst>
              <a:ext uri="{FF2B5EF4-FFF2-40B4-BE49-F238E27FC236}">
                <a16:creationId xmlns:a16="http://schemas.microsoft.com/office/drawing/2014/main" id="{BC1EB7C3-90FD-4867-9192-CC0060D79200}"/>
              </a:ext>
            </a:extLst>
          </p:cNvPr>
          <p:cNvSpPr>
            <a:spLocks noGrp="1"/>
          </p:cNvSpPr>
          <p:nvPr>
            <p:ph type="ftr" sz="quarter" idx="11"/>
          </p:nvPr>
        </p:nvSpPr>
        <p:spPr/>
        <p:txBody>
          <a:bodyPr/>
          <a:lstStyle/>
          <a:p>
            <a:r>
              <a:rPr lang="da-DK" sz="1000" dirty="0"/>
              <a:t>Image from </a:t>
            </a:r>
            <a:r>
              <a:rPr lang="nn-NO" sz="1000" dirty="0"/>
              <a:t>Overgrowth at Oslo arkitekturtriennale 2019</a:t>
            </a:r>
            <a:endParaRPr lang="da-DK" sz="1000" dirty="0"/>
          </a:p>
          <a:p>
            <a:r>
              <a:rPr lang="sv-SE" sz="1000" dirty="0"/>
              <a:t>Culture and art </a:t>
            </a:r>
            <a:r>
              <a:rPr lang="sv-SE" sz="1000" dirty="0" err="1"/>
              <a:t>programme</a:t>
            </a:r>
            <a:r>
              <a:rPr lang="sv-SE" sz="1000" dirty="0"/>
              <a:t> 2019</a:t>
            </a:r>
            <a:endParaRPr lang="da-DK" sz="1000" dirty="0"/>
          </a:p>
        </p:txBody>
      </p:sp>
      <p:sp>
        <p:nvSpPr>
          <p:cNvPr id="2" name="Rubrik 1">
            <a:extLst>
              <a:ext uri="{FF2B5EF4-FFF2-40B4-BE49-F238E27FC236}">
                <a16:creationId xmlns:a16="http://schemas.microsoft.com/office/drawing/2014/main" id="{7ACB3B0B-20AF-490B-AA82-C485064A6FDF}"/>
              </a:ext>
            </a:extLst>
          </p:cNvPr>
          <p:cNvSpPr>
            <a:spLocks noGrp="1"/>
          </p:cNvSpPr>
          <p:nvPr>
            <p:ph type="title"/>
          </p:nvPr>
        </p:nvSpPr>
        <p:spPr>
          <a:xfrm>
            <a:off x="656568" y="391028"/>
            <a:ext cx="4940191" cy="1285875"/>
          </a:xfrm>
        </p:spPr>
        <p:txBody>
          <a:bodyPr rtlCol="0"/>
          <a:lstStyle/>
          <a:p>
            <a:r>
              <a:rPr lang="en-GB" dirty="0"/>
              <a:t>Kultur- </a:t>
            </a:r>
            <a:r>
              <a:rPr lang="en-GB" dirty="0" err="1"/>
              <a:t>og</a:t>
            </a:r>
            <a:r>
              <a:rPr lang="en-GB" dirty="0"/>
              <a:t> </a:t>
            </a:r>
            <a:r>
              <a:rPr lang="en-GB" dirty="0" err="1"/>
              <a:t>kunstprogrammet</a:t>
            </a:r>
            <a:endParaRPr lang="en-FI" dirty="0"/>
          </a:p>
        </p:txBody>
      </p:sp>
      <p:pic>
        <p:nvPicPr>
          <p:cNvPr id="11" name="Platshållare för bild 8" descr="En bild som visar inomhus, fönster, liten, vatten&#10;&#10;Automatiskt genererad beskrivning">
            <a:extLst>
              <a:ext uri="{FF2B5EF4-FFF2-40B4-BE49-F238E27FC236}">
                <a16:creationId xmlns:a16="http://schemas.microsoft.com/office/drawing/2014/main" id="{6551E1DE-CBEF-4BB9-B635-FFB8356617C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4800" y="0"/>
            <a:ext cx="6094413" cy="6858000"/>
          </a:xfrm>
          <a:prstGeom prst="rect">
            <a:avLst/>
          </a:prstGeom>
          <a:solidFill>
            <a:schemeClr val="bg1">
              <a:lumMod val="85000"/>
            </a:schemeClr>
          </a:solidFill>
        </p:spPr>
      </p:pic>
      <p:pic>
        <p:nvPicPr>
          <p:cNvPr id="12" name="Platshållare för bild 14">
            <a:extLst>
              <a:ext uri="{FF2B5EF4-FFF2-40B4-BE49-F238E27FC236}">
                <a16:creationId xmlns:a16="http://schemas.microsoft.com/office/drawing/2014/main" id="{2AAC1FB5-440D-472B-AFF9-6027A389449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97587" y="1398025"/>
            <a:ext cx="6094413" cy="4061950"/>
          </a:xfrm>
          <a:prstGeom prst="rect">
            <a:avLst/>
          </a:prstGeom>
          <a:solidFill>
            <a:schemeClr val="bg1">
              <a:lumMod val="85000"/>
            </a:schemeClr>
          </a:solidFill>
        </p:spPr>
      </p:pic>
    </p:spTree>
    <p:extLst>
      <p:ext uri="{BB962C8B-B14F-4D97-AF65-F5344CB8AC3E}">
        <p14:creationId xmlns:p14="http://schemas.microsoft.com/office/powerpoint/2010/main" val="390578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E87171-D212-4C4A-B605-C0E1BF6C7383}"/>
              </a:ext>
            </a:extLst>
          </p:cNvPr>
          <p:cNvSpPr>
            <a:spLocks noGrp="1"/>
          </p:cNvSpPr>
          <p:nvPr>
            <p:ph type="title"/>
          </p:nvPr>
        </p:nvSpPr>
        <p:spPr/>
        <p:txBody>
          <a:bodyPr/>
          <a:lstStyle/>
          <a:p>
            <a:r>
              <a:rPr lang="en-GB" dirty="0"/>
              <a:t>Kultur- </a:t>
            </a:r>
            <a:r>
              <a:rPr lang="en-GB" dirty="0" err="1"/>
              <a:t>og</a:t>
            </a:r>
            <a:r>
              <a:rPr lang="en-GB" dirty="0"/>
              <a:t> </a:t>
            </a:r>
            <a:r>
              <a:rPr lang="en-GB" dirty="0" err="1"/>
              <a:t>kunstprogrammet</a:t>
            </a:r>
            <a:endParaRPr lang="nb-NO" dirty="0"/>
          </a:p>
        </p:txBody>
      </p:sp>
      <p:sp>
        <p:nvSpPr>
          <p:cNvPr id="3" name="Platshållare för text 2">
            <a:extLst>
              <a:ext uri="{FF2B5EF4-FFF2-40B4-BE49-F238E27FC236}">
                <a16:creationId xmlns:a16="http://schemas.microsoft.com/office/drawing/2014/main" id="{7919E789-AA24-4EB1-A40C-78F3040D7E3C}"/>
              </a:ext>
            </a:extLst>
          </p:cNvPr>
          <p:cNvSpPr>
            <a:spLocks noGrp="1"/>
          </p:cNvSpPr>
          <p:nvPr>
            <p:ph type="body" sz="quarter" idx="15"/>
          </p:nvPr>
        </p:nvSpPr>
        <p:spPr>
          <a:xfrm>
            <a:off x="693738" y="1848678"/>
            <a:ext cx="5050653" cy="4101271"/>
          </a:xfrm>
        </p:spPr>
        <p:txBody>
          <a:bodyPr vert="horz" lIns="0" tIns="0" rIns="0" bIns="0" rtlCol="0" anchor="t">
            <a:noAutofit/>
          </a:bodyPr>
          <a:lstStyle/>
          <a:p>
            <a:pPr marL="0" indent="0" rtl="0">
              <a:buNone/>
            </a:pPr>
            <a:r>
              <a:rPr lang="nb-NO" sz="2400" dirty="0"/>
              <a:t>Alle i kunst- og kultursektoren kan søke. Partnere fra tre land må delta, hvorav minst to må være nordiske.</a:t>
            </a:r>
          </a:p>
          <a:p>
            <a:pPr marL="0" indent="0" rtl="0">
              <a:buNone/>
            </a:pPr>
            <a:endParaRPr lang="nb-NO" sz="2400" dirty="0"/>
          </a:p>
          <a:p>
            <a:pPr marL="467995" indent="-467995" rtl="0"/>
            <a:r>
              <a:rPr lang="nb-NO" sz="2400" dirty="0"/>
              <a:t> opptil €7 000 med full finansiering</a:t>
            </a:r>
          </a:p>
          <a:p>
            <a:pPr marL="467995" indent="-467995" rtl="0"/>
            <a:r>
              <a:rPr lang="nb-NO" sz="2400" dirty="0"/>
              <a:t>opptil €40 000 (maks. 70 % av det totale budsjettet)</a:t>
            </a:r>
          </a:p>
          <a:p>
            <a:pPr marL="467995" indent="-467995" rtl="0"/>
            <a:r>
              <a:rPr lang="nb-NO" sz="2400" dirty="0"/>
              <a:t>opptil €100 000 (maks. 50 % av det totale budsjettet)</a:t>
            </a:r>
          </a:p>
          <a:p>
            <a:pPr marL="467995" indent="-467995" rtl="0"/>
            <a:r>
              <a:rPr lang="nb-NO" sz="2400" dirty="0"/>
              <a:t>Programkriterier: Kvalitet, nordisk dimensjon, samarbeid, bærekraft</a:t>
            </a:r>
            <a:endParaRPr lang="da-DK" sz="2400" dirty="0">
              <a:solidFill>
                <a:schemeClr val="accent2"/>
              </a:solidFill>
            </a:endParaRPr>
          </a:p>
        </p:txBody>
      </p:sp>
      <p:pic>
        <p:nvPicPr>
          <p:cNvPr id="9" name="Platshållare för bild 8" descr="En bild som visar person, inomhus, bord, sitter&#10;&#10;Automatiskt genererad beskrivning">
            <a:extLst>
              <a:ext uri="{FF2B5EF4-FFF2-40B4-BE49-F238E27FC236}">
                <a16:creationId xmlns:a16="http://schemas.microsoft.com/office/drawing/2014/main" id="{C27D1777-AFC4-4452-B1BD-17298FB21F4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675" r="16675"/>
          <a:stretch>
            <a:fillRect/>
          </a:stretch>
        </p:blipFill>
        <p:spPr>
          <a:xfrm>
            <a:off x="6097587" y="-31105"/>
            <a:ext cx="6094413" cy="6858000"/>
          </a:xfrm>
        </p:spPr>
      </p:pic>
      <p:sp>
        <p:nvSpPr>
          <p:cNvPr id="5" name="Platshållare för datum 4">
            <a:extLst>
              <a:ext uri="{FF2B5EF4-FFF2-40B4-BE49-F238E27FC236}">
                <a16:creationId xmlns:a16="http://schemas.microsoft.com/office/drawing/2014/main" id="{92043671-08A8-4B93-B345-8E5F2A936DA9}"/>
              </a:ext>
            </a:extLst>
          </p:cNvPr>
          <p:cNvSpPr>
            <a:spLocks noGrp="1"/>
          </p:cNvSpPr>
          <p:nvPr>
            <p:ph type="dt" sz="half" idx="16"/>
          </p:nvPr>
        </p:nvSpPr>
        <p:spPr/>
        <p:txBody>
          <a:bodyPr/>
          <a:lstStyle/>
          <a:p>
            <a:r>
              <a:rPr lang="da-DK"/>
              <a:t>23-11-2016</a:t>
            </a:r>
            <a:endParaRPr lang="da-DK" dirty="0"/>
          </a:p>
        </p:txBody>
      </p:sp>
      <p:sp>
        <p:nvSpPr>
          <p:cNvPr id="6" name="Platshållare för sidfot 5">
            <a:extLst>
              <a:ext uri="{FF2B5EF4-FFF2-40B4-BE49-F238E27FC236}">
                <a16:creationId xmlns:a16="http://schemas.microsoft.com/office/drawing/2014/main" id="{1ED8D901-3434-4642-925C-EE08F9B829E6}"/>
              </a:ext>
            </a:extLst>
          </p:cNvPr>
          <p:cNvSpPr>
            <a:spLocks noGrp="1"/>
          </p:cNvSpPr>
          <p:nvPr>
            <p:ph type="ftr" sz="quarter" idx="17"/>
          </p:nvPr>
        </p:nvSpPr>
        <p:spPr>
          <a:xfrm>
            <a:off x="1692614" y="6245099"/>
            <a:ext cx="4182894" cy="333752"/>
          </a:xfrm>
        </p:spPr>
        <p:txBody>
          <a:bodyPr/>
          <a:lstStyle/>
          <a:p>
            <a:r>
              <a:rPr lang="da-DK" sz="1200" dirty="0"/>
              <a:t>Bild: Prospero Workshop II, Kultur- och konstprogrammet  1901</a:t>
            </a:r>
          </a:p>
        </p:txBody>
      </p:sp>
      <p:sp>
        <p:nvSpPr>
          <p:cNvPr id="7" name="Platshållare för bildnummer 6">
            <a:extLst>
              <a:ext uri="{FF2B5EF4-FFF2-40B4-BE49-F238E27FC236}">
                <a16:creationId xmlns:a16="http://schemas.microsoft.com/office/drawing/2014/main" id="{7D76338C-62E0-4F4D-8D5A-09D6F183E9DF}"/>
              </a:ext>
            </a:extLst>
          </p:cNvPr>
          <p:cNvSpPr>
            <a:spLocks noGrp="1"/>
          </p:cNvSpPr>
          <p:nvPr>
            <p:ph type="sldNum" sz="quarter" idx="18"/>
          </p:nvPr>
        </p:nvSpPr>
        <p:spPr/>
        <p:txBody>
          <a:bodyPr/>
          <a:lstStyle/>
          <a:p>
            <a:fld id="{45D37B1E-C366-494F-A587-962AD9AABC83}" type="slidenum">
              <a:rPr lang="da-DK" smtClean="0"/>
              <a:pPr/>
              <a:t>9</a:t>
            </a:fld>
            <a:endParaRPr lang="da-DK" dirty="0"/>
          </a:p>
        </p:txBody>
      </p:sp>
    </p:spTree>
    <p:extLst>
      <p:ext uri="{BB962C8B-B14F-4D97-AF65-F5344CB8AC3E}">
        <p14:creationId xmlns:p14="http://schemas.microsoft.com/office/powerpoint/2010/main" val="3905560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a3e57b22-dcf2-4a52-87be-770900345f74"/>
</p:tagLst>
</file>

<file path=ppt/tags/tag2.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3.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4.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5.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6.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7.xml><?xml version="1.0" encoding="utf-8"?>
<p:tagLst xmlns:a="http://schemas.openxmlformats.org/drawingml/2006/main" xmlns:r="http://schemas.openxmlformats.org/officeDocument/2006/relationships" xmlns:p="http://schemas.openxmlformats.org/presentationml/2006/main">
  <p:tag name="TEMPLAFYSLIDEID" val="fa251f13-58e4-4489-a9f6-fc3f7976e471"/>
</p:tagLst>
</file>

<file path=ppt/theme/theme1.xml><?xml version="1.0" encoding="utf-8"?>
<a:theme xmlns:a="http://schemas.openxmlformats.org/drawingml/2006/main" name="16-9 skabelon UK 2010">
  <a:themeElements>
    <a:clrScheme name="Norden">
      <a:dk1>
        <a:srgbClr val="000000"/>
      </a:dk1>
      <a:lt1>
        <a:sysClr val="window" lastClr="FFFFFF"/>
      </a:lt1>
      <a:dk2>
        <a:srgbClr val="BCBDE2"/>
      </a:dk2>
      <a:lt2>
        <a:srgbClr val="FFF0BE"/>
      </a:lt2>
      <a:accent1>
        <a:srgbClr val="385988"/>
      </a:accent1>
      <a:accent2>
        <a:srgbClr val="006EB6"/>
      </a:accent2>
      <a:accent3>
        <a:srgbClr val="ADCFF1"/>
      </a:accent3>
      <a:accent4>
        <a:srgbClr val="F42941"/>
      </a:accent4>
      <a:accent5>
        <a:srgbClr val="FBA9B3"/>
      </a:accent5>
      <a:accent6>
        <a:srgbClr val="FDCF41"/>
      </a:accent6>
      <a:hlink>
        <a:srgbClr val="006EB6"/>
      </a:hlink>
      <a:folHlink>
        <a:srgbClr val="ADCFF1"/>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22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200" dirty="0" err="1">
            <a:solidFill>
              <a:srgbClr val="006EB6"/>
            </a:solidFill>
          </a:defRPr>
        </a:defPPr>
      </a:lstStyle>
    </a:txDef>
  </a:objectDefaults>
  <a:extraClrSchemeLst/>
  <a:extLst>
    <a:ext uri="{05A4C25C-085E-4340-85A3-A5531E510DB2}">
      <thm15:themeFamily xmlns:thm15="http://schemas.microsoft.com/office/thememl/2012/main" name="Nordisk Ministerad 16-9 skabelon UK.potx" id="{807943BC-83A0-48BF-A001-5EDF5F5DFAF7}" vid="{B893AAA3-6A1D-4AAC-9768-CF8FCC258013}"/>
    </a:ext>
  </a:extLst>
</a:theme>
</file>

<file path=ppt/theme/theme2.xml><?xml version="1.0" encoding="utf-8"?>
<a:theme xmlns:a="http://schemas.openxmlformats.org/drawingml/2006/main" name="16-9 skabelon UK 2010">
  <a:themeElements>
    <a:clrScheme name="Norden">
      <a:dk1>
        <a:srgbClr val="000000"/>
      </a:dk1>
      <a:lt1>
        <a:sysClr val="window" lastClr="FFFFFF"/>
      </a:lt1>
      <a:dk2>
        <a:srgbClr val="BCBDE2"/>
      </a:dk2>
      <a:lt2>
        <a:srgbClr val="FFF0BE"/>
      </a:lt2>
      <a:accent1>
        <a:srgbClr val="385988"/>
      </a:accent1>
      <a:accent2>
        <a:srgbClr val="006EB6"/>
      </a:accent2>
      <a:accent3>
        <a:srgbClr val="ADCFF1"/>
      </a:accent3>
      <a:accent4>
        <a:srgbClr val="F42941"/>
      </a:accent4>
      <a:accent5>
        <a:srgbClr val="FBA9B3"/>
      </a:accent5>
      <a:accent6>
        <a:srgbClr val="FDCF41"/>
      </a:accent6>
      <a:hlink>
        <a:srgbClr val="006EB6"/>
      </a:hlink>
      <a:folHlink>
        <a:srgbClr val="ADCFF1"/>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22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200" dirty="0" err="1">
            <a:solidFill>
              <a:srgbClr val="006EB6"/>
            </a:solidFill>
          </a:defRPr>
        </a:defPPr>
      </a:lstStyle>
    </a:txDef>
  </a:objectDefaults>
  <a:extraClrSchemeLst/>
  <a:extLst>
    <a:ext uri="{05A4C25C-085E-4340-85A3-A5531E510DB2}">
      <thm15:themeFamily xmlns:thm15="http://schemas.microsoft.com/office/thememl/2012/main" name="Nordisk Ministerad 16-9 skabelon UK.potx" id="{807943BC-83A0-48BF-A001-5EDF5F5DFAF7}" vid="{B893AAA3-6A1D-4AAC-9768-CF8FCC2580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2577df3-5c35-4384-ac4c-50eb312271d4">
      <UserInfo>
        <DisplayName>Anna Skogster</DisplayName>
        <AccountId>318</AccountId>
        <AccountType/>
      </UserInfo>
      <UserInfo>
        <DisplayName>Alfiero Zanotto</DisplayName>
        <AccountId>317</AccountId>
        <AccountType/>
      </UserInfo>
      <UserInfo>
        <DisplayName>Katja Långvik</DisplayName>
        <AccountId>475</AccountId>
        <AccountType/>
      </UserInfo>
      <UserInfo>
        <DisplayName>Nina Refsnes</DisplayName>
        <AccountId>482</AccountId>
        <AccountType/>
      </UserInfo>
      <UserInfo>
        <DisplayName>Gintare Ruksenaite</DisplayName>
        <AccountId>528</AccountId>
        <AccountType/>
      </UserInfo>
      <UserInfo>
        <DisplayName>Heidi Orava</DisplayName>
        <AccountId>325</AccountId>
        <AccountType/>
      </UserInfo>
    </SharedWithUsers>
    <TaxCatchAll xmlns="22577df3-5c35-4384-ac4c-50eb312271d4" xsi:nil="true"/>
    <lcf76f155ced4ddcb4097134ff3c332f xmlns="4c37f526-414e-4194-b11d-0e96aa7a230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C2C4A66750C7D4DADF1ABAB56DCDC78" ma:contentTypeVersion="10" ma:contentTypeDescription="Opprett et nytt dokument." ma:contentTypeScope="" ma:versionID="7b37b446a80b6a89fd17be75733327ab">
  <xsd:schema xmlns:xsd="http://www.w3.org/2001/XMLSchema" xmlns:xs="http://www.w3.org/2001/XMLSchema" xmlns:p="http://schemas.microsoft.com/office/2006/metadata/properties" xmlns:ns2="4c37f526-414e-4194-b11d-0e96aa7a230e" xmlns:ns3="22577df3-5c35-4384-ac4c-50eb312271d4" targetNamespace="http://schemas.microsoft.com/office/2006/metadata/properties" ma:root="true" ma:fieldsID="1b973e5e82827b57c8c1339da6eec182" ns2:_="" ns3:_="">
    <xsd:import namespace="4c37f526-414e-4194-b11d-0e96aa7a230e"/>
    <xsd:import namespace="22577df3-5c35-4384-ac4c-50eb312271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37f526-414e-4194-b11d-0e96aa7a23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ff48d21c-ca29-4afb-8a12-e8bbb1b0fa0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577df3-5c35-4384-ac4c-50eb312271d4"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4" nillable="true" ma:displayName="Taxonomy Catch All Column" ma:hidden="true" ma:list="{96bbd40f-38a4-4303-8133-f6e6c734bc60}" ma:internalName="TaxCatchAll" ma:showField="CatchAllData" ma:web="22577df3-5c35-4384-ac4c-50eb31227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15DE43-FEEC-4AEA-B251-7E26B3A580D0}">
  <ds:schemaRefs>
    <ds:schemaRef ds:uri="http://schemas.microsoft.com/office/infopath/2007/PartnerControls"/>
    <ds:schemaRef ds:uri="http://schemas.microsoft.com/office/2006/metadata/properties"/>
    <ds:schemaRef ds:uri="5f41aaf6-96cd-4269-9ea8-731ca4b50c91"/>
    <ds:schemaRef ds:uri="e9795424-e6d3-4861-9e40-983f6eb68278"/>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5C721BD4-24C0-49BD-9158-3315D119FDBC}"/>
</file>

<file path=customXml/itemProps3.xml><?xml version="1.0" encoding="utf-8"?>
<ds:datastoreItem xmlns:ds="http://schemas.openxmlformats.org/officeDocument/2006/customXml" ds:itemID="{88B42C65-3875-4572-9F96-3D46E88F24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1289</Words>
  <Application>Microsoft Macintosh PowerPoint</Application>
  <PresentationFormat>Widescreen</PresentationFormat>
  <Paragraphs>162</Paragraphs>
  <Slides>18</Slides>
  <Notes>15</Notes>
  <HiddenSlides>0</HiddenSlides>
  <MMClips>1</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18</vt:i4>
      </vt:variant>
    </vt:vector>
  </HeadingPairs>
  <TitlesOfParts>
    <vt:vector size="26" baseType="lpstr">
      <vt:lpstr>Arial</vt:lpstr>
      <vt:lpstr>Calibri</vt:lpstr>
      <vt:lpstr>Corbel</vt:lpstr>
      <vt:lpstr>Open Sans</vt:lpstr>
      <vt:lpstr>Symbol</vt:lpstr>
      <vt:lpstr>Wingdings</vt:lpstr>
      <vt:lpstr>16-9 skabelon UK 2010</vt:lpstr>
      <vt:lpstr>16-9 skabelon UK 2010</vt:lpstr>
      <vt:lpstr>Nordisk kulturkontakt Pohjoismainen kulttuuripiste Nordic Culture Point</vt:lpstr>
      <vt:lpstr>Hva gjør vi?</vt:lpstr>
      <vt:lpstr>Tilskuddsordningene </vt:lpstr>
      <vt:lpstr>Det nordisk-baltiske moblitetsprogrammet </vt:lpstr>
      <vt:lpstr>Mobilitet for enkeltpersoner  </vt:lpstr>
      <vt:lpstr>Nettverskbygging for kulturaktører</vt:lpstr>
      <vt:lpstr>Støtte for residenssentre</vt:lpstr>
      <vt:lpstr>Kultur- og kunstprogrammet</vt:lpstr>
      <vt:lpstr>Kultur- og kunstprogrammet</vt:lpstr>
      <vt:lpstr>Volt – et kultur- og språkprogram for banr og unge</vt:lpstr>
      <vt:lpstr>Volt – et kultur- og språkprogram for barn og unge</vt:lpstr>
      <vt:lpstr>Norden 0–30</vt:lpstr>
      <vt:lpstr>Norden 0-30 </vt:lpstr>
      <vt:lpstr>Demos - støtte til sivilsamfunnet</vt:lpstr>
      <vt:lpstr>Demos - støtte til sivilsamfunnet</vt:lpstr>
      <vt:lpstr>Statistikk 2021</vt:lpstr>
      <vt:lpstr>PowerPoint-presentasjon</vt:lpstr>
      <vt:lpstr>Prosjekteksempel fra Kultur- og kunstprogrammet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information meeting. We’ll begin soon.</dc:title>
  <dc:creator/>
  <cp:lastModifiedBy/>
  <cp:revision>366</cp:revision>
  <dcterms:created xsi:type="dcterms:W3CDTF">2021-01-18T12:49:56Z</dcterms:created>
  <dcterms:modified xsi:type="dcterms:W3CDTF">2022-11-28T14:36:58Z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0x010100BC2C4A66750C7D4DADF1ABAB56DCDC78</vt:lpwstr>
  </property>
  <property fmtid="{D5CDD505-2E9C-101B-9397-08002B2CF9AE}" pid="3" name="MediaServiceImageTags">
    <vt:lpwstr/>
  </property>
</Properties>
</file>